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6"/>
  </p:notesMasterIdLst>
  <p:sldIdLst>
    <p:sldId id="263" r:id="rId5"/>
    <p:sldId id="258" r:id="rId6"/>
    <p:sldId id="260" r:id="rId7"/>
    <p:sldId id="269" r:id="rId8"/>
    <p:sldId id="261" r:id="rId9"/>
    <p:sldId id="262" r:id="rId10"/>
    <p:sldId id="270" r:id="rId11"/>
    <p:sldId id="274" r:id="rId12"/>
    <p:sldId id="271" r:id="rId13"/>
    <p:sldId id="273" r:id="rId14"/>
    <p:sldId id="265" r:id="rId15"/>
  </p:sldIdLst>
  <p:sldSz cx="12192000" cy="6858000"/>
  <p:notesSz cx="6858000" cy="9144000"/>
  <p:defaultTextStyle>
    <a:defPPr>
      <a:defRPr lang="en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ilková Anna" initials="PA" lastIdx="1" clrIdx="0">
    <p:extLst>
      <p:ext uri="{19B8F6BF-5375-455C-9EA6-DF929625EA0E}">
        <p15:presenceInfo xmlns:p15="http://schemas.microsoft.com/office/powerpoint/2012/main" userId="Pilková Anna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F7E7E"/>
    <a:srgbClr val="BC204B"/>
    <a:srgbClr val="F1B2DC"/>
    <a:srgbClr val="F04E98"/>
    <a:srgbClr val="FF8200"/>
    <a:srgbClr val="E03643"/>
    <a:srgbClr val="24B56F"/>
    <a:srgbClr val="8C4BAF"/>
    <a:srgbClr val="9DE7D7"/>
    <a:srgbClr val="FDCD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55C9E15-B766-4CFD-B8E2-4A9BB4579A17}" v="23" dt="2024-06-04T08:43:28.84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42" autoAdjust="0"/>
    <p:restoredTop sz="96327"/>
  </p:normalViewPr>
  <p:slideViewPr>
    <p:cSldViewPr snapToGrid="0" snapToObjects="1">
      <p:cViewPr varScale="1">
        <p:scale>
          <a:sx n="82" d="100"/>
          <a:sy n="82" d="100"/>
        </p:scale>
        <p:origin x="485" y="-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5/10/relationships/revisionInfo" Target="revisionInfo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6/11/relationships/changesInfo" Target="changesInfos/changesInfo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kuš Juraj" userId="f39e0d08-26d5-47b1-973c-29aeeb7a909d" providerId="ADAL" clId="{A55C9E15-B766-4CFD-B8E2-4A9BB4579A17}"/>
    <pc:docChg chg="undo custSel addSld delSld modSld">
      <pc:chgData name="Mikuš Juraj" userId="f39e0d08-26d5-47b1-973c-29aeeb7a909d" providerId="ADAL" clId="{A55C9E15-B766-4CFD-B8E2-4A9BB4579A17}" dt="2024-06-06T08:18:49.728" v="235" actId="20577"/>
      <pc:docMkLst>
        <pc:docMk/>
      </pc:docMkLst>
      <pc:sldChg chg="del">
        <pc:chgData name="Mikuš Juraj" userId="f39e0d08-26d5-47b1-973c-29aeeb7a909d" providerId="ADAL" clId="{A55C9E15-B766-4CFD-B8E2-4A9BB4579A17}" dt="2024-06-04T08:33:28.504" v="37" actId="47"/>
        <pc:sldMkLst>
          <pc:docMk/>
          <pc:sldMk cId="2973344185" sldId="256"/>
        </pc:sldMkLst>
      </pc:sldChg>
      <pc:sldChg chg="addSp delSp modSp mod">
        <pc:chgData name="Mikuš Juraj" userId="f39e0d08-26d5-47b1-973c-29aeeb7a909d" providerId="ADAL" clId="{A55C9E15-B766-4CFD-B8E2-4A9BB4579A17}" dt="2024-06-04T08:38:01.740" v="111"/>
        <pc:sldMkLst>
          <pc:docMk/>
          <pc:sldMk cId="2035121224" sldId="258"/>
        </pc:sldMkLst>
        <pc:spChg chg="mod">
          <ac:chgData name="Mikuš Juraj" userId="f39e0d08-26d5-47b1-973c-29aeeb7a909d" providerId="ADAL" clId="{A55C9E15-B766-4CFD-B8E2-4A9BB4579A17}" dt="2024-06-04T08:37:53.855" v="107" actId="1076"/>
          <ac:spMkLst>
            <pc:docMk/>
            <pc:sldMk cId="2035121224" sldId="258"/>
            <ac:spMk id="2" creationId="{C58FEACE-1BF8-C243-91AD-F34BBE7888DB}"/>
          </ac:spMkLst>
        </pc:spChg>
        <pc:spChg chg="mod">
          <ac:chgData name="Mikuš Juraj" userId="f39e0d08-26d5-47b1-973c-29aeeb7a909d" providerId="ADAL" clId="{A55C9E15-B766-4CFD-B8E2-4A9BB4579A17}" dt="2024-06-04T08:33:36.431" v="38" actId="6549"/>
          <ac:spMkLst>
            <pc:docMk/>
            <pc:sldMk cId="2035121224" sldId="258"/>
            <ac:spMk id="3" creationId="{5C7BE3C9-3934-DC4F-A2A3-E40B9C3CD57B}"/>
          </ac:spMkLst>
        </pc:spChg>
        <pc:spChg chg="del">
          <ac:chgData name="Mikuš Juraj" userId="f39e0d08-26d5-47b1-973c-29aeeb7a909d" providerId="ADAL" clId="{A55C9E15-B766-4CFD-B8E2-4A9BB4579A17}" dt="2024-06-04T08:33:40.497" v="39" actId="478"/>
          <ac:spMkLst>
            <pc:docMk/>
            <pc:sldMk cId="2035121224" sldId="258"/>
            <ac:spMk id="4" creationId="{ED01F70F-EA92-46DC-B9B2-4C0CB8EAB38E}"/>
          </ac:spMkLst>
        </pc:spChg>
        <pc:spChg chg="del">
          <ac:chgData name="Mikuš Juraj" userId="f39e0d08-26d5-47b1-973c-29aeeb7a909d" providerId="ADAL" clId="{A55C9E15-B766-4CFD-B8E2-4A9BB4579A17}" dt="2024-06-04T08:34:03.083" v="45" actId="478"/>
          <ac:spMkLst>
            <pc:docMk/>
            <pc:sldMk cId="2035121224" sldId="258"/>
            <ac:spMk id="5" creationId="{D72CC468-68A6-4DD2-AE14-9011CC7B34EA}"/>
          </ac:spMkLst>
        </pc:spChg>
        <pc:picChg chg="add del mod">
          <ac:chgData name="Mikuš Juraj" userId="f39e0d08-26d5-47b1-973c-29aeeb7a909d" providerId="ADAL" clId="{A55C9E15-B766-4CFD-B8E2-4A9BB4579A17}" dt="2024-06-04T08:37:59.922" v="109" actId="478"/>
          <ac:picMkLst>
            <pc:docMk/>
            <pc:sldMk cId="2035121224" sldId="258"/>
            <ac:picMk id="6" creationId="{BF227AC9-F5CB-8390-7973-2D75119983D8}"/>
          </ac:picMkLst>
        </pc:picChg>
        <pc:picChg chg="add del mod">
          <ac:chgData name="Mikuš Juraj" userId="f39e0d08-26d5-47b1-973c-29aeeb7a909d" providerId="ADAL" clId="{A55C9E15-B766-4CFD-B8E2-4A9BB4579A17}" dt="2024-06-04T08:37:59.465" v="108" actId="478"/>
          <ac:picMkLst>
            <pc:docMk/>
            <pc:sldMk cId="2035121224" sldId="258"/>
            <ac:picMk id="7" creationId="{EB01EA76-2BA3-D766-3F8B-066F1915F2DF}"/>
          </ac:picMkLst>
        </pc:picChg>
        <pc:picChg chg="add del mod">
          <ac:chgData name="Mikuš Juraj" userId="f39e0d08-26d5-47b1-973c-29aeeb7a909d" providerId="ADAL" clId="{A55C9E15-B766-4CFD-B8E2-4A9BB4579A17}" dt="2024-06-04T08:38:00.636" v="110" actId="478"/>
          <ac:picMkLst>
            <pc:docMk/>
            <pc:sldMk cId="2035121224" sldId="258"/>
            <ac:picMk id="8" creationId="{26F13447-B9B3-423E-995C-100FFCE035E7}"/>
          </ac:picMkLst>
        </pc:picChg>
        <pc:picChg chg="add mod">
          <ac:chgData name="Mikuš Juraj" userId="f39e0d08-26d5-47b1-973c-29aeeb7a909d" providerId="ADAL" clId="{A55C9E15-B766-4CFD-B8E2-4A9BB4579A17}" dt="2024-06-04T08:38:01.740" v="111"/>
          <ac:picMkLst>
            <pc:docMk/>
            <pc:sldMk cId="2035121224" sldId="258"/>
            <ac:picMk id="9" creationId="{3EA54077-7532-F2A2-C6FA-E2363DFEE020}"/>
          </ac:picMkLst>
        </pc:picChg>
        <pc:picChg chg="add mod">
          <ac:chgData name="Mikuš Juraj" userId="f39e0d08-26d5-47b1-973c-29aeeb7a909d" providerId="ADAL" clId="{A55C9E15-B766-4CFD-B8E2-4A9BB4579A17}" dt="2024-06-04T08:38:01.740" v="111"/>
          <ac:picMkLst>
            <pc:docMk/>
            <pc:sldMk cId="2035121224" sldId="258"/>
            <ac:picMk id="10" creationId="{BCF5BC2F-92E6-4275-1C5B-A1B19811CE17}"/>
          </ac:picMkLst>
        </pc:picChg>
        <pc:picChg chg="add mod">
          <ac:chgData name="Mikuš Juraj" userId="f39e0d08-26d5-47b1-973c-29aeeb7a909d" providerId="ADAL" clId="{A55C9E15-B766-4CFD-B8E2-4A9BB4579A17}" dt="2024-06-04T08:38:01.740" v="111"/>
          <ac:picMkLst>
            <pc:docMk/>
            <pc:sldMk cId="2035121224" sldId="258"/>
            <ac:picMk id="11" creationId="{A96E9953-53DE-EDE0-F022-B43E9247FA0C}"/>
          </ac:picMkLst>
        </pc:picChg>
      </pc:sldChg>
      <pc:sldChg chg="addSp delSp modSp del mod">
        <pc:chgData name="Mikuš Juraj" userId="f39e0d08-26d5-47b1-973c-29aeeb7a909d" providerId="ADAL" clId="{A55C9E15-B766-4CFD-B8E2-4A9BB4579A17}" dt="2024-06-04T08:37:12.421" v="101" actId="47"/>
        <pc:sldMkLst>
          <pc:docMk/>
          <pc:sldMk cId="827840732" sldId="259"/>
        </pc:sldMkLst>
        <pc:spChg chg="mod">
          <ac:chgData name="Mikuš Juraj" userId="f39e0d08-26d5-47b1-973c-29aeeb7a909d" providerId="ADAL" clId="{A55C9E15-B766-4CFD-B8E2-4A9BB4579A17}" dt="2024-06-04T08:34:40.806" v="76" actId="1076"/>
          <ac:spMkLst>
            <pc:docMk/>
            <pc:sldMk cId="827840732" sldId="259"/>
            <ac:spMk id="2" creationId="{CEA66D13-84ED-7440-9F2B-F6B244F1BA9A}"/>
          </ac:spMkLst>
        </pc:spChg>
        <pc:spChg chg="del mod">
          <ac:chgData name="Mikuš Juraj" userId="f39e0d08-26d5-47b1-973c-29aeeb7a909d" providerId="ADAL" clId="{A55C9E15-B766-4CFD-B8E2-4A9BB4579A17}" dt="2024-06-04T08:34:35.700" v="75" actId="478"/>
          <ac:spMkLst>
            <pc:docMk/>
            <pc:sldMk cId="827840732" sldId="259"/>
            <ac:spMk id="3" creationId="{631B1CE2-6FC0-7143-9D09-F9086243ED8E}"/>
          </ac:spMkLst>
        </pc:spChg>
        <pc:spChg chg="del">
          <ac:chgData name="Mikuš Juraj" userId="f39e0d08-26d5-47b1-973c-29aeeb7a909d" providerId="ADAL" clId="{A55C9E15-B766-4CFD-B8E2-4A9BB4579A17}" dt="2024-06-04T08:33:55.599" v="44" actId="478"/>
          <ac:spMkLst>
            <pc:docMk/>
            <pc:sldMk cId="827840732" sldId="259"/>
            <ac:spMk id="4" creationId="{EC0FEFFB-169B-42C1-BE6B-D5DF8471C071}"/>
          </ac:spMkLst>
        </pc:spChg>
        <pc:spChg chg="del">
          <ac:chgData name="Mikuš Juraj" userId="f39e0d08-26d5-47b1-973c-29aeeb7a909d" providerId="ADAL" clId="{A55C9E15-B766-4CFD-B8E2-4A9BB4579A17}" dt="2024-06-04T08:34:16.036" v="49" actId="478"/>
          <ac:spMkLst>
            <pc:docMk/>
            <pc:sldMk cId="827840732" sldId="259"/>
            <ac:spMk id="5" creationId="{C90E3F4F-81C4-4609-B2B5-2D3F03227D16}"/>
          </ac:spMkLst>
        </pc:spChg>
        <pc:spChg chg="mod">
          <ac:chgData name="Mikuš Juraj" userId="f39e0d08-26d5-47b1-973c-29aeeb7a909d" providerId="ADAL" clId="{A55C9E15-B766-4CFD-B8E2-4A9BB4579A17}" dt="2024-06-04T08:34:20.226" v="51" actId="27636"/>
          <ac:spMkLst>
            <pc:docMk/>
            <pc:sldMk cId="827840732" sldId="259"/>
            <ac:spMk id="7" creationId="{5CF2B761-513C-4722-976D-CD100CE1564C}"/>
          </ac:spMkLst>
        </pc:spChg>
        <pc:picChg chg="add mod">
          <ac:chgData name="Mikuš Juraj" userId="f39e0d08-26d5-47b1-973c-29aeeb7a909d" providerId="ADAL" clId="{A55C9E15-B766-4CFD-B8E2-4A9BB4579A17}" dt="2024-06-04T08:36:42.493" v="94"/>
          <ac:picMkLst>
            <pc:docMk/>
            <pc:sldMk cId="827840732" sldId="259"/>
            <ac:picMk id="6" creationId="{D33862DE-4ECE-2AA5-805F-5DB29C6F48F1}"/>
          </ac:picMkLst>
        </pc:picChg>
        <pc:picChg chg="add mod">
          <ac:chgData name="Mikuš Juraj" userId="f39e0d08-26d5-47b1-973c-29aeeb7a909d" providerId="ADAL" clId="{A55C9E15-B766-4CFD-B8E2-4A9BB4579A17}" dt="2024-06-04T08:36:42.493" v="94"/>
          <ac:picMkLst>
            <pc:docMk/>
            <pc:sldMk cId="827840732" sldId="259"/>
            <ac:picMk id="8" creationId="{C5945378-1C64-FB8B-356B-E8D81E62AA18}"/>
          </ac:picMkLst>
        </pc:picChg>
        <pc:picChg chg="add mod">
          <ac:chgData name="Mikuš Juraj" userId="f39e0d08-26d5-47b1-973c-29aeeb7a909d" providerId="ADAL" clId="{A55C9E15-B766-4CFD-B8E2-4A9BB4579A17}" dt="2024-06-04T08:36:42.493" v="94"/>
          <ac:picMkLst>
            <pc:docMk/>
            <pc:sldMk cId="827840732" sldId="259"/>
            <ac:picMk id="9" creationId="{7435F477-C8B1-A2C5-92F8-AD457C8DE739}"/>
          </ac:picMkLst>
        </pc:picChg>
      </pc:sldChg>
      <pc:sldChg chg="addSp delSp modSp mod">
        <pc:chgData name="Mikuš Juraj" userId="f39e0d08-26d5-47b1-973c-29aeeb7a909d" providerId="ADAL" clId="{A55C9E15-B766-4CFD-B8E2-4A9BB4579A17}" dt="2024-06-04T08:38:08.538" v="115"/>
        <pc:sldMkLst>
          <pc:docMk/>
          <pc:sldMk cId="2497125171" sldId="260"/>
        </pc:sldMkLst>
        <pc:spChg chg="mod">
          <ac:chgData name="Mikuš Juraj" userId="f39e0d08-26d5-47b1-973c-29aeeb7a909d" providerId="ADAL" clId="{A55C9E15-B766-4CFD-B8E2-4A9BB4579A17}" dt="2024-06-04T08:32:29.195" v="5"/>
          <ac:spMkLst>
            <pc:docMk/>
            <pc:sldMk cId="2497125171" sldId="260"/>
            <ac:spMk id="2" creationId="{3310D257-8A60-4C2B-868E-03325FF38872}"/>
          </ac:spMkLst>
        </pc:spChg>
        <pc:spChg chg="mod">
          <ac:chgData name="Mikuš Juraj" userId="f39e0d08-26d5-47b1-973c-29aeeb7a909d" providerId="ADAL" clId="{A55C9E15-B766-4CFD-B8E2-4A9BB4579A17}" dt="2024-06-04T08:32:29.195" v="5"/>
          <ac:spMkLst>
            <pc:docMk/>
            <pc:sldMk cId="2497125171" sldId="260"/>
            <ac:spMk id="3" creationId="{86475A7B-0AA0-4F3C-BE11-116BE4BE8770}"/>
          </ac:spMkLst>
        </pc:spChg>
        <pc:spChg chg="del">
          <ac:chgData name="Mikuš Juraj" userId="f39e0d08-26d5-47b1-973c-29aeeb7a909d" providerId="ADAL" clId="{A55C9E15-B766-4CFD-B8E2-4A9BB4579A17}" dt="2024-06-04T08:33:44.296" v="40" actId="478"/>
          <ac:spMkLst>
            <pc:docMk/>
            <pc:sldMk cId="2497125171" sldId="260"/>
            <ac:spMk id="4" creationId="{6519787D-8238-426F-ACEE-DB8153427801}"/>
          </ac:spMkLst>
        </pc:spChg>
        <pc:spChg chg="del">
          <ac:chgData name="Mikuš Juraj" userId="f39e0d08-26d5-47b1-973c-29aeeb7a909d" providerId="ADAL" clId="{A55C9E15-B766-4CFD-B8E2-4A9BB4579A17}" dt="2024-06-04T08:34:06.337" v="46" actId="478"/>
          <ac:spMkLst>
            <pc:docMk/>
            <pc:sldMk cId="2497125171" sldId="260"/>
            <ac:spMk id="5" creationId="{E97946F7-AC6E-4F4A-8169-D892486991EC}"/>
          </ac:spMkLst>
        </pc:spChg>
        <pc:picChg chg="add del mod">
          <ac:chgData name="Mikuš Juraj" userId="f39e0d08-26d5-47b1-973c-29aeeb7a909d" providerId="ADAL" clId="{A55C9E15-B766-4CFD-B8E2-4A9BB4579A17}" dt="2024-06-04T08:38:06.505" v="113" actId="478"/>
          <ac:picMkLst>
            <pc:docMk/>
            <pc:sldMk cId="2497125171" sldId="260"/>
            <ac:picMk id="6" creationId="{F3863661-4DD4-0E86-CFB1-603A72F52745}"/>
          </ac:picMkLst>
        </pc:picChg>
        <pc:picChg chg="add del mod">
          <ac:chgData name="Mikuš Juraj" userId="f39e0d08-26d5-47b1-973c-29aeeb7a909d" providerId="ADAL" clId="{A55C9E15-B766-4CFD-B8E2-4A9BB4579A17}" dt="2024-06-04T08:38:07.322" v="114" actId="478"/>
          <ac:picMkLst>
            <pc:docMk/>
            <pc:sldMk cId="2497125171" sldId="260"/>
            <ac:picMk id="7" creationId="{0EF6326E-A738-2C20-71EC-722625ABCEBA}"/>
          </ac:picMkLst>
        </pc:picChg>
        <pc:picChg chg="add del mod">
          <ac:chgData name="Mikuš Juraj" userId="f39e0d08-26d5-47b1-973c-29aeeb7a909d" providerId="ADAL" clId="{A55C9E15-B766-4CFD-B8E2-4A9BB4579A17}" dt="2024-06-04T08:38:04.845" v="112" actId="478"/>
          <ac:picMkLst>
            <pc:docMk/>
            <pc:sldMk cId="2497125171" sldId="260"/>
            <ac:picMk id="8" creationId="{DD999BF5-DCB3-B963-6614-4D82EB7A9A3F}"/>
          </ac:picMkLst>
        </pc:picChg>
        <pc:picChg chg="add mod">
          <ac:chgData name="Mikuš Juraj" userId="f39e0d08-26d5-47b1-973c-29aeeb7a909d" providerId="ADAL" clId="{A55C9E15-B766-4CFD-B8E2-4A9BB4579A17}" dt="2024-06-04T08:38:08.538" v="115"/>
          <ac:picMkLst>
            <pc:docMk/>
            <pc:sldMk cId="2497125171" sldId="260"/>
            <ac:picMk id="9" creationId="{FEBC5649-D84D-5D21-3859-83D10D9DA662}"/>
          </ac:picMkLst>
        </pc:picChg>
        <pc:picChg chg="add mod">
          <ac:chgData name="Mikuš Juraj" userId="f39e0d08-26d5-47b1-973c-29aeeb7a909d" providerId="ADAL" clId="{A55C9E15-B766-4CFD-B8E2-4A9BB4579A17}" dt="2024-06-04T08:38:08.538" v="115"/>
          <ac:picMkLst>
            <pc:docMk/>
            <pc:sldMk cId="2497125171" sldId="260"/>
            <ac:picMk id="10" creationId="{31CF3706-9B0E-1882-38C3-4681266AE745}"/>
          </ac:picMkLst>
        </pc:picChg>
        <pc:picChg chg="add mod">
          <ac:chgData name="Mikuš Juraj" userId="f39e0d08-26d5-47b1-973c-29aeeb7a909d" providerId="ADAL" clId="{A55C9E15-B766-4CFD-B8E2-4A9BB4579A17}" dt="2024-06-04T08:38:08.538" v="115"/>
          <ac:picMkLst>
            <pc:docMk/>
            <pc:sldMk cId="2497125171" sldId="260"/>
            <ac:picMk id="11" creationId="{CC8C2792-980C-6A01-FB9D-5DA02975826D}"/>
          </ac:picMkLst>
        </pc:picChg>
      </pc:sldChg>
      <pc:sldChg chg="addSp delSp modSp mod">
        <pc:chgData name="Mikuš Juraj" userId="f39e0d08-26d5-47b1-973c-29aeeb7a909d" providerId="ADAL" clId="{A55C9E15-B766-4CFD-B8E2-4A9BB4579A17}" dt="2024-06-04T08:38:15.650" v="119"/>
        <pc:sldMkLst>
          <pc:docMk/>
          <pc:sldMk cId="3083715088" sldId="261"/>
        </pc:sldMkLst>
        <pc:spChg chg="mod">
          <ac:chgData name="Mikuš Juraj" userId="f39e0d08-26d5-47b1-973c-29aeeb7a909d" providerId="ADAL" clId="{A55C9E15-B766-4CFD-B8E2-4A9BB4579A17}" dt="2024-06-04T08:32:29.195" v="5"/>
          <ac:spMkLst>
            <pc:docMk/>
            <pc:sldMk cId="3083715088" sldId="261"/>
            <ac:spMk id="2" creationId="{67929F2E-A005-4520-913D-1DBB3C8E9677}"/>
          </ac:spMkLst>
        </pc:spChg>
        <pc:spChg chg="mod">
          <ac:chgData name="Mikuš Juraj" userId="f39e0d08-26d5-47b1-973c-29aeeb7a909d" providerId="ADAL" clId="{A55C9E15-B766-4CFD-B8E2-4A9BB4579A17}" dt="2024-06-04T08:32:29.195" v="5"/>
          <ac:spMkLst>
            <pc:docMk/>
            <pc:sldMk cId="3083715088" sldId="261"/>
            <ac:spMk id="3" creationId="{22EFCA42-D118-4339-85CF-052A0C539131}"/>
          </ac:spMkLst>
        </pc:spChg>
        <pc:spChg chg="del">
          <ac:chgData name="Mikuš Juraj" userId="f39e0d08-26d5-47b1-973c-29aeeb7a909d" providerId="ADAL" clId="{A55C9E15-B766-4CFD-B8E2-4A9BB4579A17}" dt="2024-06-04T08:33:47.749" v="41" actId="478"/>
          <ac:spMkLst>
            <pc:docMk/>
            <pc:sldMk cId="3083715088" sldId="261"/>
            <ac:spMk id="4" creationId="{D6F7F713-04FA-445D-A12D-29208FADE2BB}"/>
          </ac:spMkLst>
        </pc:spChg>
        <pc:spChg chg="del">
          <ac:chgData name="Mikuš Juraj" userId="f39e0d08-26d5-47b1-973c-29aeeb7a909d" providerId="ADAL" clId="{A55C9E15-B766-4CFD-B8E2-4A9BB4579A17}" dt="2024-06-04T08:34:10.011" v="47" actId="478"/>
          <ac:spMkLst>
            <pc:docMk/>
            <pc:sldMk cId="3083715088" sldId="261"/>
            <ac:spMk id="5" creationId="{3B4D0690-741B-4305-BB68-06A8D2B78694}"/>
          </ac:spMkLst>
        </pc:spChg>
        <pc:picChg chg="add del mod">
          <ac:chgData name="Mikuš Juraj" userId="f39e0d08-26d5-47b1-973c-29aeeb7a909d" providerId="ADAL" clId="{A55C9E15-B766-4CFD-B8E2-4A9BB4579A17}" dt="2024-06-04T08:38:13.639" v="117" actId="478"/>
          <ac:picMkLst>
            <pc:docMk/>
            <pc:sldMk cId="3083715088" sldId="261"/>
            <ac:picMk id="6" creationId="{E576B0C5-18C9-89F5-CA3E-9926CE87382A}"/>
          </ac:picMkLst>
        </pc:picChg>
        <pc:picChg chg="add del mod">
          <ac:chgData name="Mikuš Juraj" userId="f39e0d08-26d5-47b1-973c-29aeeb7a909d" providerId="ADAL" clId="{A55C9E15-B766-4CFD-B8E2-4A9BB4579A17}" dt="2024-06-04T08:38:14.572" v="118" actId="478"/>
          <ac:picMkLst>
            <pc:docMk/>
            <pc:sldMk cId="3083715088" sldId="261"/>
            <ac:picMk id="7" creationId="{C562FD6E-7A5A-14B1-6BC6-E77B85456BFB}"/>
          </ac:picMkLst>
        </pc:picChg>
        <pc:picChg chg="add del mod">
          <ac:chgData name="Mikuš Juraj" userId="f39e0d08-26d5-47b1-973c-29aeeb7a909d" providerId="ADAL" clId="{A55C9E15-B766-4CFD-B8E2-4A9BB4579A17}" dt="2024-06-04T08:38:12.039" v="116" actId="478"/>
          <ac:picMkLst>
            <pc:docMk/>
            <pc:sldMk cId="3083715088" sldId="261"/>
            <ac:picMk id="8" creationId="{B8F388BB-6A40-DEC1-1165-DD9C84AA695A}"/>
          </ac:picMkLst>
        </pc:picChg>
        <pc:picChg chg="add mod">
          <ac:chgData name="Mikuš Juraj" userId="f39e0d08-26d5-47b1-973c-29aeeb7a909d" providerId="ADAL" clId="{A55C9E15-B766-4CFD-B8E2-4A9BB4579A17}" dt="2024-06-04T08:38:15.650" v="119"/>
          <ac:picMkLst>
            <pc:docMk/>
            <pc:sldMk cId="3083715088" sldId="261"/>
            <ac:picMk id="9" creationId="{5C5A719F-7801-C7DE-73F0-3208BFFC641E}"/>
          </ac:picMkLst>
        </pc:picChg>
        <pc:picChg chg="add mod">
          <ac:chgData name="Mikuš Juraj" userId="f39e0d08-26d5-47b1-973c-29aeeb7a909d" providerId="ADAL" clId="{A55C9E15-B766-4CFD-B8E2-4A9BB4579A17}" dt="2024-06-04T08:38:15.650" v="119"/>
          <ac:picMkLst>
            <pc:docMk/>
            <pc:sldMk cId="3083715088" sldId="261"/>
            <ac:picMk id="10" creationId="{CD709D4E-0D8D-C1E6-97DA-C8297DA85062}"/>
          </ac:picMkLst>
        </pc:picChg>
        <pc:picChg chg="add mod">
          <ac:chgData name="Mikuš Juraj" userId="f39e0d08-26d5-47b1-973c-29aeeb7a909d" providerId="ADAL" clId="{A55C9E15-B766-4CFD-B8E2-4A9BB4579A17}" dt="2024-06-04T08:38:15.650" v="119"/>
          <ac:picMkLst>
            <pc:docMk/>
            <pc:sldMk cId="3083715088" sldId="261"/>
            <ac:picMk id="11" creationId="{55EB1440-38BA-B235-8EC5-AC3898FB0E53}"/>
          </ac:picMkLst>
        </pc:picChg>
      </pc:sldChg>
      <pc:sldChg chg="addSp delSp modSp mod">
        <pc:chgData name="Mikuš Juraj" userId="f39e0d08-26d5-47b1-973c-29aeeb7a909d" providerId="ADAL" clId="{A55C9E15-B766-4CFD-B8E2-4A9BB4579A17}" dt="2024-06-04T08:38:24.609" v="123"/>
        <pc:sldMkLst>
          <pc:docMk/>
          <pc:sldMk cId="1392873913" sldId="262"/>
        </pc:sldMkLst>
        <pc:spChg chg="mod">
          <ac:chgData name="Mikuš Juraj" userId="f39e0d08-26d5-47b1-973c-29aeeb7a909d" providerId="ADAL" clId="{A55C9E15-B766-4CFD-B8E2-4A9BB4579A17}" dt="2024-06-04T08:32:29.195" v="5"/>
          <ac:spMkLst>
            <pc:docMk/>
            <pc:sldMk cId="1392873913" sldId="262"/>
            <ac:spMk id="2" creationId="{87088553-23F5-4166-B6CF-8F49CBB57542}"/>
          </ac:spMkLst>
        </pc:spChg>
        <pc:spChg chg="mod">
          <ac:chgData name="Mikuš Juraj" userId="f39e0d08-26d5-47b1-973c-29aeeb7a909d" providerId="ADAL" clId="{A55C9E15-B766-4CFD-B8E2-4A9BB4579A17}" dt="2024-06-04T08:32:29.195" v="5"/>
          <ac:spMkLst>
            <pc:docMk/>
            <pc:sldMk cId="1392873913" sldId="262"/>
            <ac:spMk id="3" creationId="{F15BCFDE-2E73-4F30-9B9E-70EAEDE09DB9}"/>
          </ac:spMkLst>
        </pc:spChg>
        <pc:spChg chg="del mod">
          <ac:chgData name="Mikuš Juraj" userId="f39e0d08-26d5-47b1-973c-29aeeb7a909d" providerId="ADAL" clId="{A55C9E15-B766-4CFD-B8E2-4A9BB4579A17}" dt="2024-06-04T08:33:51.297" v="43" actId="478"/>
          <ac:spMkLst>
            <pc:docMk/>
            <pc:sldMk cId="1392873913" sldId="262"/>
            <ac:spMk id="4" creationId="{67937B30-385D-4B11-8B0D-79C6BCA208A4}"/>
          </ac:spMkLst>
        </pc:spChg>
        <pc:spChg chg="del">
          <ac:chgData name="Mikuš Juraj" userId="f39e0d08-26d5-47b1-973c-29aeeb7a909d" providerId="ADAL" clId="{A55C9E15-B766-4CFD-B8E2-4A9BB4579A17}" dt="2024-06-04T08:34:12.912" v="48" actId="478"/>
          <ac:spMkLst>
            <pc:docMk/>
            <pc:sldMk cId="1392873913" sldId="262"/>
            <ac:spMk id="5" creationId="{4A70A38E-CA4A-48CD-A19B-42B6D171D253}"/>
          </ac:spMkLst>
        </pc:spChg>
        <pc:picChg chg="add del mod">
          <ac:chgData name="Mikuš Juraj" userId="f39e0d08-26d5-47b1-973c-29aeeb7a909d" providerId="ADAL" clId="{A55C9E15-B766-4CFD-B8E2-4A9BB4579A17}" dt="2024-06-04T08:38:21.565" v="120" actId="478"/>
          <ac:picMkLst>
            <pc:docMk/>
            <pc:sldMk cId="1392873913" sldId="262"/>
            <ac:picMk id="6" creationId="{C4433B9E-ECBE-1CEA-E9ED-04BD22799833}"/>
          </ac:picMkLst>
        </pc:picChg>
        <pc:picChg chg="add del mod">
          <ac:chgData name="Mikuš Juraj" userId="f39e0d08-26d5-47b1-973c-29aeeb7a909d" providerId="ADAL" clId="{A55C9E15-B766-4CFD-B8E2-4A9BB4579A17}" dt="2024-06-04T08:38:23.083" v="122" actId="478"/>
          <ac:picMkLst>
            <pc:docMk/>
            <pc:sldMk cId="1392873913" sldId="262"/>
            <ac:picMk id="7" creationId="{77039FC3-39D4-BADB-B2F8-DE089604D790}"/>
          </ac:picMkLst>
        </pc:picChg>
        <pc:picChg chg="add del mod">
          <ac:chgData name="Mikuš Juraj" userId="f39e0d08-26d5-47b1-973c-29aeeb7a909d" providerId="ADAL" clId="{A55C9E15-B766-4CFD-B8E2-4A9BB4579A17}" dt="2024-06-04T08:38:22.231" v="121" actId="478"/>
          <ac:picMkLst>
            <pc:docMk/>
            <pc:sldMk cId="1392873913" sldId="262"/>
            <ac:picMk id="8" creationId="{DFFD3101-E9E3-83DC-F8C3-9344E3AFB6A6}"/>
          </ac:picMkLst>
        </pc:picChg>
        <pc:picChg chg="add mod">
          <ac:chgData name="Mikuš Juraj" userId="f39e0d08-26d5-47b1-973c-29aeeb7a909d" providerId="ADAL" clId="{A55C9E15-B766-4CFD-B8E2-4A9BB4579A17}" dt="2024-06-04T08:38:24.609" v="123"/>
          <ac:picMkLst>
            <pc:docMk/>
            <pc:sldMk cId="1392873913" sldId="262"/>
            <ac:picMk id="9" creationId="{F40EFCDE-B562-20B0-B998-A2AC00273531}"/>
          </ac:picMkLst>
        </pc:picChg>
        <pc:picChg chg="add mod">
          <ac:chgData name="Mikuš Juraj" userId="f39e0d08-26d5-47b1-973c-29aeeb7a909d" providerId="ADAL" clId="{A55C9E15-B766-4CFD-B8E2-4A9BB4579A17}" dt="2024-06-04T08:38:24.609" v="123"/>
          <ac:picMkLst>
            <pc:docMk/>
            <pc:sldMk cId="1392873913" sldId="262"/>
            <ac:picMk id="10" creationId="{664AE3E2-7717-A87D-1766-3F508A0FB8C0}"/>
          </ac:picMkLst>
        </pc:picChg>
        <pc:picChg chg="add mod">
          <ac:chgData name="Mikuš Juraj" userId="f39e0d08-26d5-47b1-973c-29aeeb7a909d" providerId="ADAL" clId="{A55C9E15-B766-4CFD-B8E2-4A9BB4579A17}" dt="2024-06-04T08:38:24.609" v="123"/>
          <ac:picMkLst>
            <pc:docMk/>
            <pc:sldMk cId="1392873913" sldId="262"/>
            <ac:picMk id="11" creationId="{893D91D9-EC44-4AEE-7B8C-DA1E3C8A6266}"/>
          </ac:picMkLst>
        </pc:picChg>
      </pc:sldChg>
      <pc:sldChg chg="addSp delSp modSp new mod">
        <pc:chgData name="Mikuš Juraj" userId="f39e0d08-26d5-47b1-973c-29aeeb7a909d" providerId="ADAL" clId="{A55C9E15-B766-4CFD-B8E2-4A9BB4579A17}" dt="2024-06-06T08:18:41.263" v="234" actId="20577"/>
        <pc:sldMkLst>
          <pc:docMk/>
          <pc:sldMk cId="3774445728" sldId="263"/>
        </pc:sldMkLst>
        <pc:spChg chg="del">
          <ac:chgData name="Mikuš Juraj" userId="f39e0d08-26d5-47b1-973c-29aeeb7a909d" providerId="ADAL" clId="{A55C9E15-B766-4CFD-B8E2-4A9BB4579A17}" dt="2024-06-04T08:33:24.020" v="36" actId="478"/>
          <ac:spMkLst>
            <pc:docMk/>
            <pc:sldMk cId="3774445728" sldId="263"/>
            <ac:spMk id="2" creationId="{56F4BB62-8F23-ABF0-AE83-F638687ED7FB}"/>
          </ac:spMkLst>
        </pc:spChg>
        <pc:spChg chg="mod">
          <ac:chgData name="Mikuš Juraj" userId="f39e0d08-26d5-47b1-973c-29aeeb7a909d" providerId="ADAL" clId="{A55C9E15-B766-4CFD-B8E2-4A9BB4579A17}" dt="2024-06-04T08:40:37.299" v="188" actId="1076"/>
          <ac:spMkLst>
            <pc:docMk/>
            <pc:sldMk cId="3774445728" sldId="263"/>
            <ac:spMk id="3" creationId="{E1957199-511D-49F1-D79E-7904723844EC}"/>
          </ac:spMkLst>
        </pc:spChg>
        <pc:spChg chg="mod">
          <ac:chgData name="Mikuš Juraj" userId="f39e0d08-26d5-47b1-973c-29aeeb7a909d" providerId="ADAL" clId="{A55C9E15-B766-4CFD-B8E2-4A9BB4579A17}" dt="2024-06-04T08:33:15.424" v="34" actId="1076"/>
          <ac:spMkLst>
            <pc:docMk/>
            <pc:sldMk cId="3774445728" sldId="263"/>
            <ac:spMk id="4" creationId="{0FA3ECA7-F071-3B9A-E0C8-AF32031FDF17}"/>
          </ac:spMkLst>
        </pc:spChg>
        <pc:spChg chg="mod">
          <ac:chgData name="Mikuš Juraj" userId="f39e0d08-26d5-47b1-973c-29aeeb7a909d" providerId="ADAL" clId="{A55C9E15-B766-4CFD-B8E2-4A9BB4579A17}" dt="2024-06-04T08:33:21.020" v="35" actId="1076"/>
          <ac:spMkLst>
            <pc:docMk/>
            <pc:sldMk cId="3774445728" sldId="263"/>
            <ac:spMk id="5" creationId="{6D954B14-8196-4656-E3DF-366E66359070}"/>
          </ac:spMkLst>
        </pc:spChg>
        <pc:spChg chg="add mod">
          <ac:chgData name="Mikuš Juraj" userId="f39e0d08-26d5-47b1-973c-29aeeb7a909d" providerId="ADAL" clId="{A55C9E15-B766-4CFD-B8E2-4A9BB4579A17}" dt="2024-06-04T08:42:01.553" v="197" actId="1076"/>
          <ac:spMkLst>
            <pc:docMk/>
            <pc:sldMk cId="3774445728" sldId="263"/>
            <ac:spMk id="9" creationId="{78E6FAA3-C18B-7309-6068-B34AED255A80}"/>
          </ac:spMkLst>
        </pc:spChg>
        <pc:spChg chg="add mod">
          <ac:chgData name="Mikuš Juraj" userId="f39e0d08-26d5-47b1-973c-29aeeb7a909d" providerId="ADAL" clId="{A55C9E15-B766-4CFD-B8E2-4A9BB4579A17}" dt="2024-06-06T08:18:41.263" v="234" actId="20577"/>
          <ac:spMkLst>
            <pc:docMk/>
            <pc:sldMk cId="3774445728" sldId="263"/>
            <ac:spMk id="11" creationId="{276B6F8B-7E83-33DD-6166-658CB9A3ECBE}"/>
          </ac:spMkLst>
        </pc:spChg>
        <pc:picChg chg="add mod">
          <ac:chgData name="Mikuš Juraj" userId="f39e0d08-26d5-47b1-973c-29aeeb7a909d" providerId="ADAL" clId="{A55C9E15-B766-4CFD-B8E2-4A9BB4579A17}" dt="2024-06-04T08:37:35.602" v="104" actId="1076"/>
          <ac:picMkLst>
            <pc:docMk/>
            <pc:sldMk cId="3774445728" sldId="263"/>
            <ac:picMk id="6" creationId="{81211D98-9B55-9FEC-F804-1360D90B47B4}"/>
          </ac:picMkLst>
        </pc:picChg>
        <pc:picChg chg="add mod">
          <ac:chgData name="Mikuš Juraj" userId="f39e0d08-26d5-47b1-973c-29aeeb7a909d" providerId="ADAL" clId="{A55C9E15-B766-4CFD-B8E2-4A9BB4579A17}" dt="2024-06-04T08:35:47.826" v="86" actId="1076"/>
          <ac:picMkLst>
            <pc:docMk/>
            <pc:sldMk cId="3774445728" sldId="263"/>
            <ac:picMk id="7" creationId="{635B3E36-914F-ECA9-FD25-A18C4C6E5EC0}"/>
          </ac:picMkLst>
        </pc:picChg>
        <pc:picChg chg="add mod">
          <ac:chgData name="Mikuš Juraj" userId="f39e0d08-26d5-47b1-973c-29aeeb7a909d" providerId="ADAL" clId="{A55C9E15-B766-4CFD-B8E2-4A9BB4579A17}" dt="2024-06-04T08:41:41.238" v="196" actId="1076"/>
          <ac:picMkLst>
            <pc:docMk/>
            <pc:sldMk cId="3774445728" sldId="263"/>
            <ac:picMk id="8" creationId="{BD1F664B-51BC-2162-F7A0-FA5D193BE7BB}"/>
          </ac:picMkLst>
        </pc:picChg>
      </pc:sldChg>
      <pc:sldChg chg="new del">
        <pc:chgData name="Mikuš Juraj" userId="f39e0d08-26d5-47b1-973c-29aeeb7a909d" providerId="ADAL" clId="{A55C9E15-B766-4CFD-B8E2-4A9BB4579A17}" dt="2024-06-04T08:36:54.172" v="97" actId="47"/>
        <pc:sldMkLst>
          <pc:docMk/>
          <pc:sldMk cId="2544695165" sldId="264"/>
        </pc:sldMkLst>
      </pc:sldChg>
      <pc:sldChg chg="addSp delSp modSp new mod">
        <pc:chgData name="Mikuš Juraj" userId="f39e0d08-26d5-47b1-973c-29aeeb7a909d" providerId="ADAL" clId="{A55C9E15-B766-4CFD-B8E2-4A9BB4579A17}" dt="2024-06-06T08:18:49.728" v="235" actId="20577"/>
        <pc:sldMkLst>
          <pc:docMk/>
          <pc:sldMk cId="3996778335" sldId="265"/>
        </pc:sldMkLst>
        <pc:spChg chg="mod">
          <ac:chgData name="Mikuš Juraj" userId="f39e0d08-26d5-47b1-973c-29aeeb7a909d" providerId="ADAL" clId="{A55C9E15-B766-4CFD-B8E2-4A9BB4579A17}" dt="2024-06-06T08:18:49.728" v="235" actId="20577"/>
          <ac:spMkLst>
            <pc:docMk/>
            <pc:sldMk cId="3996778335" sldId="265"/>
            <ac:spMk id="2" creationId="{FA000BE9-6CDB-2D97-0203-F0A87E133BC5}"/>
          </ac:spMkLst>
        </pc:spChg>
        <pc:spChg chg="del">
          <ac:chgData name="Mikuš Juraj" userId="f39e0d08-26d5-47b1-973c-29aeeb7a909d" providerId="ADAL" clId="{A55C9E15-B766-4CFD-B8E2-4A9BB4579A17}" dt="2024-06-04T08:37:03.441" v="99" actId="478"/>
          <ac:spMkLst>
            <pc:docMk/>
            <pc:sldMk cId="3996778335" sldId="265"/>
            <ac:spMk id="3" creationId="{734FE6F8-163C-9739-F913-32BA9ED07C36}"/>
          </ac:spMkLst>
        </pc:spChg>
        <pc:picChg chg="add del mod">
          <ac:chgData name="Mikuš Juraj" userId="f39e0d08-26d5-47b1-973c-29aeeb7a909d" providerId="ADAL" clId="{A55C9E15-B766-4CFD-B8E2-4A9BB4579A17}" dt="2024-06-04T08:38:29.561" v="124" actId="478"/>
          <ac:picMkLst>
            <pc:docMk/>
            <pc:sldMk cId="3996778335" sldId="265"/>
            <ac:picMk id="4" creationId="{410AB890-55CF-D823-E03F-B95E48080E1A}"/>
          </ac:picMkLst>
        </pc:picChg>
        <pc:picChg chg="add del mod">
          <ac:chgData name="Mikuš Juraj" userId="f39e0d08-26d5-47b1-973c-29aeeb7a909d" providerId="ADAL" clId="{A55C9E15-B766-4CFD-B8E2-4A9BB4579A17}" dt="2024-06-04T08:38:31.282" v="126" actId="478"/>
          <ac:picMkLst>
            <pc:docMk/>
            <pc:sldMk cId="3996778335" sldId="265"/>
            <ac:picMk id="5" creationId="{6341D8BF-C489-0945-76F8-3C94FFE3EF16}"/>
          </ac:picMkLst>
        </pc:picChg>
        <pc:picChg chg="add del mod">
          <ac:chgData name="Mikuš Juraj" userId="f39e0d08-26d5-47b1-973c-29aeeb7a909d" providerId="ADAL" clId="{A55C9E15-B766-4CFD-B8E2-4A9BB4579A17}" dt="2024-06-04T08:38:30.286" v="125" actId="478"/>
          <ac:picMkLst>
            <pc:docMk/>
            <pc:sldMk cId="3996778335" sldId="265"/>
            <ac:picMk id="6" creationId="{4D36EB3F-F9C0-9976-7605-307FABCE07C6}"/>
          </ac:picMkLst>
        </pc:picChg>
        <pc:picChg chg="add mod">
          <ac:chgData name="Mikuš Juraj" userId="f39e0d08-26d5-47b1-973c-29aeeb7a909d" providerId="ADAL" clId="{A55C9E15-B766-4CFD-B8E2-4A9BB4579A17}" dt="2024-06-04T08:38:32.418" v="127"/>
          <ac:picMkLst>
            <pc:docMk/>
            <pc:sldMk cId="3996778335" sldId="265"/>
            <ac:picMk id="7" creationId="{565A5FD3-B2DA-0B96-8947-008D85E74BB0}"/>
          </ac:picMkLst>
        </pc:picChg>
        <pc:picChg chg="add mod">
          <ac:chgData name="Mikuš Juraj" userId="f39e0d08-26d5-47b1-973c-29aeeb7a909d" providerId="ADAL" clId="{A55C9E15-B766-4CFD-B8E2-4A9BB4579A17}" dt="2024-06-04T08:38:32.418" v="127"/>
          <ac:picMkLst>
            <pc:docMk/>
            <pc:sldMk cId="3996778335" sldId="265"/>
            <ac:picMk id="8" creationId="{25869F21-94DC-8BA3-6ECF-C404DA107008}"/>
          </ac:picMkLst>
        </pc:picChg>
        <pc:picChg chg="add mod">
          <ac:chgData name="Mikuš Juraj" userId="f39e0d08-26d5-47b1-973c-29aeeb7a909d" providerId="ADAL" clId="{A55C9E15-B766-4CFD-B8E2-4A9BB4579A17}" dt="2024-06-04T08:38:32.418" v="127"/>
          <ac:picMkLst>
            <pc:docMk/>
            <pc:sldMk cId="3996778335" sldId="265"/>
            <ac:picMk id="9" creationId="{2EC6B621-9C36-A826-09B2-539C64B724D9}"/>
          </ac:picMkLst>
        </pc:picChg>
      </pc:sldChg>
    </pc:docChg>
  </pc:docChgLst>
  <pc:docChgLst>
    <pc:chgData name="Mikuš Juraj" userId="f39e0d08-26d5-47b1-973c-29aeeb7a909d" providerId="ADAL" clId="{0B147552-0CD9-4588-9D48-28A50A81C039}"/>
    <pc:docChg chg="modSld">
      <pc:chgData name="Mikuš Juraj" userId="f39e0d08-26d5-47b1-973c-29aeeb7a909d" providerId="ADAL" clId="{0B147552-0CD9-4588-9D48-28A50A81C039}" dt="2024-04-19T08:03:02.912" v="23" actId="20577"/>
      <pc:docMkLst>
        <pc:docMk/>
      </pc:docMkLst>
      <pc:sldChg chg="modSp mod">
        <pc:chgData name="Mikuš Juraj" userId="f39e0d08-26d5-47b1-973c-29aeeb7a909d" providerId="ADAL" clId="{0B147552-0CD9-4588-9D48-28A50A81C039}" dt="2024-04-19T08:02:21.379" v="1" actId="20577"/>
        <pc:sldMkLst>
          <pc:docMk/>
          <pc:sldMk cId="2973344185" sldId="256"/>
        </pc:sldMkLst>
        <pc:spChg chg="mod">
          <ac:chgData name="Mikuš Juraj" userId="f39e0d08-26d5-47b1-973c-29aeeb7a909d" providerId="ADAL" clId="{0B147552-0CD9-4588-9D48-28A50A81C039}" dt="2024-04-19T08:02:21.379" v="1" actId="20577"/>
          <ac:spMkLst>
            <pc:docMk/>
            <pc:sldMk cId="2973344185" sldId="256"/>
            <ac:spMk id="4" creationId="{A567BEF1-DBDA-204B-A169-3095F849F067}"/>
          </ac:spMkLst>
        </pc:spChg>
      </pc:sldChg>
      <pc:sldChg chg="modSp mod">
        <pc:chgData name="Mikuš Juraj" userId="f39e0d08-26d5-47b1-973c-29aeeb7a909d" providerId="ADAL" clId="{0B147552-0CD9-4588-9D48-28A50A81C039}" dt="2024-04-19T08:02:35.130" v="5" actId="20577"/>
        <pc:sldMkLst>
          <pc:docMk/>
          <pc:sldMk cId="2035121224" sldId="258"/>
        </pc:sldMkLst>
        <pc:spChg chg="mod">
          <ac:chgData name="Mikuš Juraj" userId="f39e0d08-26d5-47b1-973c-29aeeb7a909d" providerId="ADAL" clId="{0B147552-0CD9-4588-9D48-28A50A81C039}" dt="2024-04-19T08:02:35.130" v="5" actId="20577"/>
          <ac:spMkLst>
            <pc:docMk/>
            <pc:sldMk cId="2035121224" sldId="258"/>
            <ac:spMk id="4" creationId="{ED01F70F-EA92-46DC-B9B2-4C0CB8EAB38E}"/>
          </ac:spMkLst>
        </pc:spChg>
        <pc:spChg chg="mod">
          <ac:chgData name="Mikuš Juraj" userId="f39e0d08-26d5-47b1-973c-29aeeb7a909d" providerId="ADAL" clId="{0B147552-0CD9-4588-9D48-28A50A81C039}" dt="2024-04-19T08:02:26.748" v="3" actId="20577"/>
          <ac:spMkLst>
            <pc:docMk/>
            <pc:sldMk cId="2035121224" sldId="258"/>
            <ac:spMk id="5" creationId="{D72CC468-68A6-4DD2-AE14-9011CC7B34EA}"/>
          </ac:spMkLst>
        </pc:spChg>
      </pc:sldChg>
      <pc:sldChg chg="modSp mod">
        <pc:chgData name="Mikuš Juraj" userId="f39e0d08-26d5-47b1-973c-29aeeb7a909d" providerId="ADAL" clId="{0B147552-0CD9-4588-9D48-28A50A81C039}" dt="2024-04-19T08:03:02.912" v="23" actId="20577"/>
        <pc:sldMkLst>
          <pc:docMk/>
          <pc:sldMk cId="827840732" sldId="259"/>
        </pc:sldMkLst>
        <pc:spChg chg="mod">
          <ac:chgData name="Mikuš Juraj" userId="f39e0d08-26d5-47b1-973c-29aeeb7a909d" providerId="ADAL" clId="{0B147552-0CD9-4588-9D48-28A50A81C039}" dt="2024-04-19T08:03:02.912" v="23" actId="20577"/>
          <ac:spMkLst>
            <pc:docMk/>
            <pc:sldMk cId="827840732" sldId="259"/>
            <ac:spMk id="4" creationId="{EC0FEFFB-169B-42C1-BE6B-D5DF8471C071}"/>
          </ac:spMkLst>
        </pc:spChg>
        <pc:spChg chg="mod">
          <ac:chgData name="Mikuš Juraj" userId="f39e0d08-26d5-47b1-973c-29aeeb7a909d" providerId="ADAL" clId="{0B147552-0CD9-4588-9D48-28A50A81C039}" dt="2024-04-19T08:03:00.998" v="21" actId="20577"/>
          <ac:spMkLst>
            <pc:docMk/>
            <pc:sldMk cId="827840732" sldId="259"/>
            <ac:spMk id="5" creationId="{C90E3F4F-81C4-4609-B2B5-2D3F03227D16}"/>
          </ac:spMkLst>
        </pc:spChg>
        <pc:spChg chg="mod">
          <ac:chgData name="Mikuš Juraj" userId="f39e0d08-26d5-47b1-973c-29aeeb7a909d" providerId="ADAL" clId="{0B147552-0CD9-4588-9D48-28A50A81C039}" dt="2024-04-19T08:02:57.766" v="19" actId="20577"/>
          <ac:spMkLst>
            <pc:docMk/>
            <pc:sldMk cId="827840732" sldId="259"/>
            <ac:spMk id="7" creationId="{5CF2B761-513C-4722-976D-CD100CE1564C}"/>
          </ac:spMkLst>
        </pc:spChg>
      </pc:sldChg>
      <pc:sldChg chg="modSp mod">
        <pc:chgData name="Mikuš Juraj" userId="f39e0d08-26d5-47b1-973c-29aeeb7a909d" providerId="ADAL" clId="{0B147552-0CD9-4588-9D48-28A50A81C039}" dt="2024-04-19T08:02:42.076" v="9" actId="20577"/>
        <pc:sldMkLst>
          <pc:docMk/>
          <pc:sldMk cId="2497125171" sldId="260"/>
        </pc:sldMkLst>
        <pc:spChg chg="mod">
          <ac:chgData name="Mikuš Juraj" userId="f39e0d08-26d5-47b1-973c-29aeeb7a909d" providerId="ADAL" clId="{0B147552-0CD9-4588-9D48-28A50A81C039}" dt="2024-04-19T08:02:42.076" v="9" actId="20577"/>
          <ac:spMkLst>
            <pc:docMk/>
            <pc:sldMk cId="2497125171" sldId="260"/>
            <ac:spMk id="4" creationId="{6519787D-8238-426F-ACEE-DB8153427801}"/>
          </ac:spMkLst>
        </pc:spChg>
        <pc:spChg chg="mod">
          <ac:chgData name="Mikuš Juraj" userId="f39e0d08-26d5-47b1-973c-29aeeb7a909d" providerId="ADAL" clId="{0B147552-0CD9-4588-9D48-28A50A81C039}" dt="2024-04-19T08:02:38.888" v="7" actId="20577"/>
          <ac:spMkLst>
            <pc:docMk/>
            <pc:sldMk cId="2497125171" sldId="260"/>
            <ac:spMk id="5" creationId="{E97946F7-AC6E-4F4A-8169-D892486991EC}"/>
          </ac:spMkLst>
        </pc:spChg>
      </pc:sldChg>
      <pc:sldChg chg="modSp mod">
        <pc:chgData name="Mikuš Juraj" userId="f39e0d08-26d5-47b1-973c-29aeeb7a909d" providerId="ADAL" clId="{0B147552-0CD9-4588-9D48-28A50A81C039}" dt="2024-04-19T08:02:47.652" v="13" actId="20577"/>
        <pc:sldMkLst>
          <pc:docMk/>
          <pc:sldMk cId="3083715088" sldId="261"/>
        </pc:sldMkLst>
        <pc:spChg chg="mod">
          <ac:chgData name="Mikuš Juraj" userId="f39e0d08-26d5-47b1-973c-29aeeb7a909d" providerId="ADAL" clId="{0B147552-0CD9-4588-9D48-28A50A81C039}" dt="2024-04-19T08:02:47.652" v="13" actId="20577"/>
          <ac:spMkLst>
            <pc:docMk/>
            <pc:sldMk cId="3083715088" sldId="261"/>
            <ac:spMk id="4" creationId="{D6F7F713-04FA-445D-A12D-29208FADE2BB}"/>
          </ac:spMkLst>
        </pc:spChg>
        <pc:spChg chg="mod">
          <ac:chgData name="Mikuš Juraj" userId="f39e0d08-26d5-47b1-973c-29aeeb7a909d" providerId="ADAL" clId="{0B147552-0CD9-4588-9D48-28A50A81C039}" dt="2024-04-19T08:02:45.590" v="11" actId="20577"/>
          <ac:spMkLst>
            <pc:docMk/>
            <pc:sldMk cId="3083715088" sldId="261"/>
            <ac:spMk id="5" creationId="{3B4D0690-741B-4305-BB68-06A8D2B78694}"/>
          </ac:spMkLst>
        </pc:spChg>
      </pc:sldChg>
      <pc:sldChg chg="modSp mod">
        <pc:chgData name="Mikuš Juraj" userId="f39e0d08-26d5-47b1-973c-29aeeb7a909d" providerId="ADAL" clId="{0B147552-0CD9-4588-9D48-28A50A81C039}" dt="2024-04-19T08:02:53.577" v="17" actId="20577"/>
        <pc:sldMkLst>
          <pc:docMk/>
          <pc:sldMk cId="1392873913" sldId="262"/>
        </pc:sldMkLst>
        <pc:spChg chg="mod">
          <ac:chgData name="Mikuš Juraj" userId="f39e0d08-26d5-47b1-973c-29aeeb7a909d" providerId="ADAL" clId="{0B147552-0CD9-4588-9D48-28A50A81C039}" dt="2024-04-19T08:02:53.577" v="17" actId="20577"/>
          <ac:spMkLst>
            <pc:docMk/>
            <pc:sldMk cId="1392873913" sldId="262"/>
            <ac:spMk id="4" creationId="{67937B30-385D-4B11-8B0D-79C6BCA208A4}"/>
          </ac:spMkLst>
        </pc:spChg>
        <pc:spChg chg="mod">
          <ac:chgData name="Mikuš Juraj" userId="f39e0d08-26d5-47b1-973c-29aeeb7a909d" providerId="ADAL" clId="{0B147552-0CD9-4588-9D48-28A50A81C039}" dt="2024-04-19T08:02:51.306" v="15" actId="20577"/>
          <ac:spMkLst>
            <pc:docMk/>
            <pc:sldMk cId="1392873913" sldId="262"/>
            <ac:spMk id="5" creationId="{4A70A38E-CA4A-48CD-A19B-42B6D171D253}"/>
          </ac:spMkLst>
        </pc:spChg>
      </pc:sldChg>
    </pc:docChg>
  </pc:docChgLst>
  <pc:docChgLst>
    <pc:chgData name="Mikuš Juraj" userId="f39e0d08-26d5-47b1-973c-29aeeb7a909d" providerId="ADAL" clId="{5BEAFB1A-77D7-4566-849C-89C477E15357}"/>
    <pc:docChg chg="modSld">
      <pc:chgData name="Mikuš Juraj" userId="f39e0d08-26d5-47b1-973c-29aeeb7a909d" providerId="ADAL" clId="{5BEAFB1A-77D7-4566-849C-89C477E15357}" dt="2023-04-13T08:08:45.200" v="37" actId="20577"/>
      <pc:docMkLst>
        <pc:docMk/>
      </pc:docMkLst>
      <pc:sldChg chg="modSp mod">
        <pc:chgData name="Mikuš Juraj" userId="f39e0d08-26d5-47b1-973c-29aeeb7a909d" providerId="ADAL" clId="{5BEAFB1A-77D7-4566-849C-89C477E15357}" dt="2023-04-13T08:06:53.292" v="10" actId="20577"/>
        <pc:sldMkLst>
          <pc:docMk/>
          <pc:sldMk cId="2973344185" sldId="256"/>
        </pc:sldMkLst>
        <pc:spChg chg="mod">
          <ac:chgData name="Mikuš Juraj" userId="f39e0d08-26d5-47b1-973c-29aeeb7a909d" providerId="ADAL" clId="{5BEAFB1A-77D7-4566-849C-89C477E15357}" dt="2023-04-13T08:06:53.292" v="10" actId="20577"/>
          <ac:spMkLst>
            <pc:docMk/>
            <pc:sldMk cId="2973344185" sldId="256"/>
            <ac:spMk id="4" creationId="{A567BEF1-DBDA-204B-A169-3095F849F067}"/>
          </ac:spMkLst>
        </pc:spChg>
      </pc:sldChg>
      <pc:sldChg chg="modSp mod">
        <pc:chgData name="Mikuš Juraj" userId="f39e0d08-26d5-47b1-973c-29aeeb7a909d" providerId="ADAL" clId="{5BEAFB1A-77D7-4566-849C-89C477E15357}" dt="2023-04-13T08:07:53.405" v="23" actId="20577"/>
        <pc:sldMkLst>
          <pc:docMk/>
          <pc:sldMk cId="2035121224" sldId="258"/>
        </pc:sldMkLst>
        <pc:spChg chg="mod">
          <ac:chgData name="Mikuš Juraj" userId="f39e0d08-26d5-47b1-973c-29aeeb7a909d" providerId="ADAL" clId="{5BEAFB1A-77D7-4566-849C-89C477E15357}" dt="2023-04-13T08:07:53.405" v="23" actId="20577"/>
          <ac:spMkLst>
            <pc:docMk/>
            <pc:sldMk cId="2035121224" sldId="258"/>
            <ac:spMk id="4" creationId="{ED01F70F-EA92-46DC-B9B2-4C0CB8EAB38E}"/>
          </ac:spMkLst>
        </pc:spChg>
        <pc:spChg chg="mod">
          <ac:chgData name="Mikuš Juraj" userId="f39e0d08-26d5-47b1-973c-29aeeb7a909d" providerId="ADAL" clId="{5BEAFB1A-77D7-4566-849C-89C477E15357}" dt="2023-04-13T08:07:37.533" v="12" actId="20577"/>
          <ac:spMkLst>
            <pc:docMk/>
            <pc:sldMk cId="2035121224" sldId="258"/>
            <ac:spMk id="5" creationId="{D72CC468-68A6-4DD2-AE14-9011CC7B34EA}"/>
          </ac:spMkLst>
        </pc:spChg>
      </pc:sldChg>
      <pc:sldChg chg="modSp mod">
        <pc:chgData name="Mikuš Juraj" userId="f39e0d08-26d5-47b1-973c-29aeeb7a909d" providerId="ADAL" clId="{5BEAFB1A-77D7-4566-849C-89C477E15357}" dt="2023-04-13T08:08:45.200" v="37" actId="20577"/>
        <pc:sldMkLst>
          <pc:docMk/>
          <pc:sldMk cId="827840732" sldId="259"/>
        </pc:sldMkLst>
        <pc:spChg chg="mod">
          <ac:chgData name="Mikuš Juraj" userId="f39e0d08-26d5-47b1-973c-29aeeb7a909d" providerId="ADAL" clId="{5BEAFB1A-77D7-4566-849C-89C477E15357}" dt="2023-04-13T08:08:42.564" v="35"/>
          <ac:spMkLst>
            <pc:docMk/>
            <pc:sldMk cId="827840732" sldId="259"/>
            <ac:spMk id="4" creationId="{EC0FEFFB-169B-42C1-BE6B-D5DF8471C071}"/>
          </ac:spMkLst>
        </pc:spChg>
        <pc:spChg chg="mod">
          <ac:chgData name="Mikuš Juraj" userId="f39e0d08-26d5-47b1-973c-29aeeb7a909d" providerId="ADAL" clId="{5BEAFB1A-77D7-4566-849C-89C477E15357}" dt="2023-04-13T08:08:40.194" v="34" actId="20577"/>
          <ac:spMkLst>
            <pc:docMk/>
            <pc:sldMk cId="827840732" sldId="259"/>
            <ac:spMk id="5" creationId="{C90E3F4F-81C4-4609-B2B5-2D3F03227D16}"/>
          </ac:spMkLst>
        </pc:spChg>
        <pc:spChg chg="mod">
          <ac:chgData name="Mikuš Juraj" userId="f39e0d08-26d5-47b1-973c-29aeeb7a909d" providerId="ADAL" clId="{5BEAFB1A-77D7-4566-849C-89C477E15357}" dt="2023-04-13T08:08:45.200" v="37" actId="20577"/>
          <ac:spMkLst>
            <pc:docMk/>
            <pc:sldMk cId="827840732" sldId="259"/>
            <ac:spMk id="7" creationId="{5CF2B761-513C-4722-976D-CD100CE1564C}"/>
          </ac:spMkLst>
        </pc:spChg>
      </pc:sldChg>
      <pc:sldChg chg="modSp mod">
        <pc:chgData name="Mikuš Juraj" userId="f39e0d08-26d5-47b1-973c-29aeeb7a909d" providerId="ADAL" clId="{5BEAFB1A-77D7-4566-849C-89C477E15357}" dt="2023-04-13T08:08:05.063" v="26"/>
        <pc:sldMkLst>
          <pc:docMk/>
          <pc:sldMk cId="2497125171" sldId="260"/>
        </pc:sldMkLst>
        <pc:spChg chg="mod">
          <ac:chgData name="Mikuš Juraj" userId="f39e0d08-26d5-47b1-973c-29aeeb7a909d" providerId="ADAL" clId="{5BEAFB1A-77D7-4566-849C-89C477E15357}" dt="2023-04-13T08:08:05.063" v="26"/>
          <ac:spMkLst>
            <pc:docMk/>
            <pc:sldMk cId="2497125171" sldId="260"/>
            <ac:spMk id="4" creationId="{6519787D-8238-426F-ACEE-DB8153427801}"/>
          </ac:spMkLst>
        </pc:spChg>
        <pc:spChg chg="mod">
          <ac:chgData name="Mikuš Juraj" userId="f39e0d08-26d5-47b1-973c-29aeeb7a909d" providerId="ADAL" clId="{5BEAFB1A-77D7-4566-849C-89C477E15357}" dt="2023-04-13T08:08:02.230" v="25" actId="20577"/>
          <ac:spMkLst>
            <pc:docMk/>
            <pc:sldMk cId="2497125171" sldId="260"/>
            <ac:spMk id="5" creationId="{E97946F7-AC6E-4F4A-8169-D892486991EC}"/>
          </ac:spMkLst>
        </pc:spChg>
      </pc:sldChg>
      <pc:sldChg chg="modSp mod">
        <pc:chgData name="Mikuš Juraj" userId="f39e0d08-26d5-47b1-973c-29aeeb7a909d" providerId="ADAL" clId="{5BEAFB1A-77D7-4566-849C-89C477E15357}" dt="2023-04-13T08:08:28.706" v="29"/>
        <pc:sldMkLst>
          <pc:docMk/>
          <pc:sldMk cId="3083715088" sldId="261"/>
        </pc:sldMkLst>
        <pc:spChg chg="mod">
          <ac:chgData name="Mikuš Juraj" userId="f39e0d08-26d5-47b1-973c-29aeeb7a909d" providerId="ADAL" clId="{5BEAFB1A-77D7-4566-849C-89C477E15357}" dt="2023-04-13T08:08:28.706" v="29"/>
          <ac:spMkLst>
            <pc:docMk/>
            <pc:sldMk cId="3083715088" sldId="261"/>
            <ac:spMk id="4" creationId="{D6F7F713-04FA-445D-A12D-29208FADE2BB}"/>
          </ac:spMkLst>
        </pc:spChg>
        <pc:spChg chg="mod">
          <ac:chgData name="Mikuš Juraj" userId="f39e0d08-26d5-47b1-973c-29aeeb7a909d" providerId="ADAL" clId="{5BEAFB1A-77D7-4566-849C-89C477E15357}" dt="2023-04-13T08:08:26.101" v="28" actId="20577"/>
          <ac:spMkLst>
            <pc:docMk/>
            <pc:sldMk cId="3083715088" sldId="261"/>
            <ac:spMk id="5" creationId="{3B4D0690-741B-4305-BB68-06A8D2B78694}"/>
          </ac:spMkLst>
        </pc:spChg>
      </pc:sldChg>
      <pc:sldChg chg="modSp mod">
        <pc:chgData name="Mikuš Juraj" userId="f39e0d08-26d5-47b1-973c-29aeeb7a909d" providerId="ADAL" clId="{5BEAFB1A-77D7-4566-849C-89C477E15357}" dt="2023-04-13T08:08:36.026" v="32"/>
        <pc:sldMkLst>
          <pc:docMk/>
          <pc:sldMk cId="1392873913" sldId="262"/>
        </pc:sldMkLst>
        <pc:spChg chg="mod">
          <ac:chgData name="Mikuš Juraj" userId="f39e0d08-26d5-47b1-973c-29aeeb7a909d" providerId="ADAL" clId="{5BEAFB1A-77D7-4566-849C-89C477E15357}" dt="2023-04-13T08:08:36.026" v="32"/>
          <ac:spMkLst>
            <pc:docMk/>
            <pc:sldMk cId="1392873913" sldId="262"/>
            <ac:spMk id="4" creationId="{67937B30-385D-4B11-8B0D-79C6BCA208A4}"/>
          </ac:spMkLst>
        </pc:spChg>
        <pc:spChg chg="mod">
          <ac:chgData name="Mikuš Juraj" userId="f39e0d08-26d5-47b1-973c-29aeeb7a909d" providerId="ADAL" clId="{5BEAFB1A-77D7-4566-849C-89C477E15357}" dt="2023-04-13T08:08:33.459" v="31" actId="20577"/>
          <ac:spMkLst>
            <pc:docMk/>
            <pc:sldMk cId="1392873913" sldId="262"/>
            <ac:spMk id="5" creationId="{4A70A38E-CA4A-48CD-A19B-42B6D171D253}"/>
          </ac:spMkLst>
        </pc:spChg>
      </pc:sldChg>
    </pc:docChg>
  </pc:docChgLst>
</pc:chgInfo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4-06-16T14:45:56.835" idx="1">
    <p:pos x="10" y="10"/>
    <p:text>prosím doplniť tituly a aj ďalších predchádzajúcich riešiteľov</p:text>
    <p:extLst>
      <p:ext uri="{C676402C-5697-4E1C-873F-D02D1690AC5C}">
        <p15:threadingInfo xmlns:p15="http://schemas.microsoft.com/office/powerpoint/2012/main" timeZoneBias="-120"/>
      </p:ext>
    </p:extLst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SK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FF8781-2383-F545-A14E-F2FABCFD74C1}" type="datetimeFigureOut">
              <a:rPr lang="en-SK" smtClean="0"/>
              <a:t>06/16/2024</a:t>
            </a:fld>
            <a:endParaRPr lang="en-SK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SK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99155B-5C4D-4042-BB6D-C92EFF5F8223}" type="slidenum">
              <a:rPr lang="en-SK" smtClean="0"/>
              <a:t>‹#›</a:t>
            </a:fld>
            <a:endParaRPr lang="en-SK"/>
          </a:p>
        </p:txBody>
      </p:sp>
    </p:spTree>
    <p:extLst>
      <p:ext uri="{BB962C8B-B14F-4D97-AF65-F5344CB8AC3E}">
        <p14:creationId xmlns:p14="http://schemas.microsoft.com/office/powerpoint/2010/main" val="15290249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bg>
      <p:bgPr>
        <a:solidFill>
          <a:srgbClr val="BC204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26C9867D-4C45-6548-A461-B49DF7A66F0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462450" y="5238748"/>
            <a:ext cx="911106" cy="911106"/>
          </a:xfrm>
          <a:prstGeom prst="rect">
            <a:avLst/>
          </a:prstGeom>
        </p:spPr>
      </p:pic>
      <p:sp>
        <p:nvSpPr>
          <p:cNvPr id="8" name="Title 1">
            <a:extLst>
              <a:ext uri="{FF2B5EF4-FFF2-40B4-BE49-F238E27FC236}">
                <a16:creationId xmlns:a16="http://schemas.microsoft.com/office/drawing/2014/main" id="{CA6438C3-B108-5A46-9365-8F4546E6732F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18445" y="1597151"/>
            <a:ext cx="9144000" cy="2579961"/>
          </a:xfrm>
          <a:prstGeom prst="rect">
            <a:avLst/>
          </a:prstGeom>
        </p:spPr>
        <p:txBody>
          <a:bodyPr wrap="square" lIns="0" rIns="0" anchor="ctr">
            <a:noAutofit/>
          </a:bodyPr>
          <a:lstStyle>
            <a:lvl1pPr>
              <a:defRPr sz="7200">
                <a:solidFill>
                  <a:schemeClr val="bg1"/>
                </a:solidFill>
              </a:defRPr>
            </a:lvl1pPr>
          </a:lstStyle>
          <a:p>
            <a:pPr algn="l"/>
            <a:r>
              <a:rPr lang="en-GB" sz="7200" b="1" dirty="0" err="1">
                <a:solidFill>
                  <a:schemeClr val="bg1"/>
                </a:solidFill>
                <a:latin typeface="Corbel" panose="020B0503020204020204" pitchFamily="34" charset="0"/>
              </a:rPr>
              <a:t>Názov</a:t>
            </a:r>
            <a:r>
              <a:rPr lang="en-GB" sz="7200" b="1" dirty="0">
                <a:solidFill>
                  <a:schemeClr val="bg1"/>
                </a:solidFill>
                <a:latin typeface="Corbel" panose="020B0503020204020204" pitchFamily="34" charset="0"/>
              </a:rPr>
              <a:t> </a:t>
            </a:r>
            <a:r>
              <a:rPr lang="en-GB" sz="7200" b="1" dirty="0" err="1">
                <a:solidFill>
                  <a:schemeClr val="bg1"/>
                </a:solidFill>
                <a:latin typeface="Corbel" panose="020B0503020204020204" pitchFamily="34" charset="0"/>
              </a:rPr>
              <a:t>prezentácie</a:t>
            </a:r>
            <a:endParaRPr lang="en-SK" sz="7200" b="1" dirty="0">
              <a:solidFill>
                <a:schemeClr val="bg1"/>
              </a:solidFill>
              <a:latin typeface="Corbel" panose="020B0503020204020204" pitchFamily="34" charset="0"/>
            </a:endParaRPr>
          </a:p>
        </p:txBody>
      </p:sp>
      <p:sp>
        <p:nvSpPr>
          <p:cNvPr id="9" name="Text Placeholder 22">
            <a:extLst>
              <a:ext uri="{FF2B5EF4-FFF2-40B4-BE49-F238E27FC236}">
                <a16:creationId xmlns:a16="http://schemas.microsoft.com/office/drawing/2014/main" id="{BE1E3E04-EF49-F443-94F3-E85D13393C38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818445" y="4206908"/>
            <a:ext cx="5277556" cy="430212"/>
          </a:xfrm>
        </p:spPr>
        <p:txBody>
          <a:bodyPr lIns="0">
            <a:noAutofit/>
          </a:bodyPr>
          <a:lstStyle>
            <a:lvl1pPr marL="0" indent="0">
              <a:buFontTx/>
              <a:buNone/>
              <a:defRPr sz="3600" b="1" i="0">
                <a:solidFill>
                  <a:schemeClr val="bg1"/>
                </a:solidFill>
                <a:latin typeface="Corbel" panose="020B0503020204020204" pitchFamily="34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SK" dirty="0"/>
              <a:t>Meno </a:t>
            </a:r>
            <a:r>
              <a:rPr lang="sk-SK" dirty="0"/>
              <a:t>a p</a:t>
            </a:r>
            <a:r>
              <a:rPr lang="en-SK" dirty="0"/>
              <a:t>riezvisko</a:t>
            </a:r>
          </a:p>
        </p:txBody>
      </p:sp>
      <p:sp>
        <p:nvSpPr>
          <p:cNvPr id="13" name="Text Placeholder 22">
            <a:extLst>
              <a:ext uri="{FF2B5EF4-FFF2-40B4-BE49-F238E27FC236}">
                <a16:creationId xmlns:a16="http://schemas.microsoft.com/office/drawing/2014/main" id="{A88D79DF-9257-3243-9C8F-59CB6E0FCDCA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818445" y="4633200"/>
            <a:ext cx="10747022" cy="1211095"/>
          </a:xfrm>
        </p:spPr>
        <p:txBody>
          <a:bodyPr lIns="0">
            <a:noAutofit/>
          </a:bodyPr>
          <a:lstStyle>
            <a:lvl1pPr marL="0" indent="0">
              <a:buFontTx/>
              <a:buNone/>
              <a:defRPr lang="sk-SK" sz="3600" b="1" i="0" kern="1200" dirty="0" smtClean="0">
                <a:solidFill>
                  <a:schemeClr val="bg1"/>
                </a:solidFill>
                <a:latin typeface="Corbel" panose="020B0503020204020204" pitchFamily="34" charset="0"/>
                <a:ea typeface="+mn-ea"/>
                <a:cs typeface="+mn-cs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r>
              <a:rPr lang="sk-SK" sz="2800" b="1" dirty="0">
                <a:solidFill>
                  <a:srgbClr val="000000"/>
                </a:solidFill>
              </a:rPr>
              <a:t>ŠVOČ – Študentská vysokoškolská odborná činnosť</a:t>
            </a:r>
          </a:p>
          <a:p>
            <a:r>
              <a:rPr lang="sk-SK" sz="2800" dirty="0">
                <a:solidFill>
                  <a:srgbClr val="000000"/>
                </a:solidFill>
              </a:rPr>
              <a:t>Dátum....05.2022</a:t>
            </a:r>
          </a:p>
          <a:p>
            <a:r>
              <a:rPr lang="sk-SK" sz="2800" dirty="0">
                <a:solidFill>
                  <a:srgbClr val="000000"/>
                </a:solidFill>
              </a:rPr>
              <a:t>Univerzita Komenského v Bratislave, Fakulta managementu </a:t>
            </a:r>
          </a:p>
          <a:p>
            <a:r>
              <a:rPr lang="sk-SK" sz="2800" dirty="0">
                <a:solidFill>
                  <a:srgbClr val="000000"/>
                </a:solidFill>
              </a:rPr>
              <a:t>Odbojárov 10, 820 05 Bratislava 25, SLOVENSKO</a:t>
            </a:r>
          </a:p>
          <a:p>
            <a:pPr lvl="0"/>
            <a:endParaRPr lang="en-SK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4745144B-79B7-524E-8036-4E8BA80696E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818445" y="753553"/>
            <a:ext cx="2924558" cy="878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00800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>
            <a:extLst>
              <a:ext uri="{FF2B5EF4-FFF2-40B4-BE49-F238E27FC236}">
                <a16:creationId xmlns:a16="http://schemas.microsoft.com/office/drawing/2014/main" id="{06BA4701-17B3-B047-A9D6-EA69A0CABA9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0462450" y="743315"/>
            <a:ext cx="911106" cy="911106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D46BB65C-5914-4C49-8E67-7D950A44DB7E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10441347" y="5231793"/>
            <a:ext cx="946681" cy="946681"/>
          </a:xfrm>
          <a:prstGeom prst="rect">
            <a:avLst/>
          </a:prstGeom>
        </p:spPr>
      </p:pic>
      <p:sp>
        <p:nvSpPr>
          <p:cNvPr id="8" name="Title Placeholder 15">
            <a:extLst>
              <a:ext uri="{FF2B5EF4-FFF2-40B4-BE49-F238E27FC236}">
                <a16:creationId xmlns:a16="http://schemas.microsoft.com/office/drawing/2014/main" id="{6DB56113-B608-5941-ABC9-238540E0AF5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708145"/>
            <a:ext cx="9624250" cy="982543"/>
          </a:xfrm>
          <a:prstGeom prst="rect">
            <a:avLst/>
          </a:prstGeom>
        </p:spPr>
        <p:txBody>
          <a:bodyPr vert="horz" lIns="0" tIns="45720" rIns="91440" bIns="45720" rtlCol="0" anchor="ctr">
            <a:noAutofit/>
          </a:bodyPr>
          <a:lstStyle>
            <a:lvl1pPr>
              <a:defRPr sz="9600" b="0" i="0">
                <a:latin typeface="Corbel" panose="020B0503020204020204" pitchFamily="34" charset="0"/>
              </a:defRPr>
            </a:lvl1pPr>
          </a:lstStyle>
          <a:p>
            <a:r>
              <a:rPr lang="en-GB" dirty="0"/>
              <a:t>01</a:t>
            </a:r>
            <a:endParaRPr lang="en-SK" dirty="0"/>
          </a:p>
        </p:txBody>
      </p:sp>
      <p:sp>
        <p:nvSpPr>
          <p:cNvPr id="9" name="Text Placeholder 18">
            <a:extLst>
              <a:ext uri="{FF2B5EF4-FFF2-40B4-BE49-F238E27FC236}">
                <a16:creationId xmlns:a16="http://schemas.microsoft.com/office/drawing/2014/main" id="{5695E4C4-D8C4-2942-AFF2-0239AD7FC26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819149" y="2154065"/>
            <a:ext cx="10554405" cy="2652712"/>
          </a:xfrm>
        </p:spPr>
        <p:txBody>
          <a:bodyPr lIns="36000">
            <a:noAutofit/>
          </a:bodyPr>
          <a:lstStyle>
            <a:lvl1pPr marL="0" indent="0">
              <a:lnSpc>
                <a:spcPct val="100000"/>
              </a:lnSpc>
              <a:buNone/>
              <a:defRPr sz="7200" b="1" i="0">
                <a:solidFill>
                  <a:srgbClr val="BC204B"/>
                </a:solidFill>
                <a:latin typeface="Corbel" panose="020B0503020204020204" pitchFamily="34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GB" dirty="0" err="1"/>
              <a:t>Názov</a:t>
            </a:r>
            <a:r>
              <a:rPr lang="en-GB" dirty="0"/>
              <a:t> </a:t>
            </a:r>
            <a:r>
              <a:rPr lang="en-GB" dirty="0" err="1"/>
              <a:t>sekcie</a:t>
            </a:r>
            <a:endParaRPr lang="en-SK" dirty="0"/>
          </a:p>
        </p:txBody>
      </p:sp>
      <p:sp>
        <p:nvSpPr>
          <p:cNvPr id="10" name="Text Placeholder 22">
            <a:extLst>
              <a:ext uri="{FF2B5EF4-FFF2-40B4-BE49-F238E27FC236}">
                <a16:creationId xmlns:a16="http://schemas.microsoft.com/office/drawing/2014/main" id="{3782C1ED-0CB2-BD49-94E8-31A989A1CC1B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818445" y="5199222"/>
            <a:ext cx="5277556" cy="430212"/>
          </a:xfrm>
        </p:spPr>
        <p:txBody>
          <a:bodyPr lIns="0">
            <a:noAutofit/>
          </a:bodyPr>
          <a:lstStyle>
            <a:lvl1pPr marL="0" indent="0">
              <a:buFontTx/>
              <a:buNone/>
              <a:defRPr sz="3600" b="1" i="0">
                <a:solidFill>
                  <a:srgbClr val="BC204B"/>
                </a:solidFill>
                <a:latin typeface="Corbel" panose="020B0503020204020204" pitchFamily="34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SK" dirty="0"/>
              <a:t>Meno Priezvisko</a:t>
            </a:r>
          </a:p>
        </p:txBody>
      </p:sp>
      <p:sp>
        <p:nvSpPr>
          <p:cNvPr id="11" name="Text Placeholder 22">
            <a:extLst>
              <a:ext uri="{FF2B5EF4-FFF2-40B4-BE49-F238E27FC236}">
                <a16:creationId xmlns:a16="http://schemas.microsoft.com/office/drawing/2014/main" id="{EFE7D1BF-6B5D-8D47-82B3-7CEA6354E06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818445" y="5646905"/>
            <a:ext cx="5277556" cy="430212"/>
          </a:xfrm>
        </p:spPr>
        <p:txBody>
          <a:bodyPr lIns="0">
            <a:noAutofit/>
          </a:bodyPr>
          <a:lstStyle>
            <a:lvl1pPr marL="0" indent="0">
              <a:buFontTx/>
              <a:buNone/>
              <a:defRPr sz="2800" b="0" i="0">
                <a:solidFill>
                  <a:srgbClr val="BC204B"/>
                </a:solidFill>
                <a:latin typeface="Corbel" panose="020B0503020204020204" pitchFamily="34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SK" dirty="0"/>
              <a:t>Pozícia</a:t>
            </a:r>
          </a:p>
        </p:txBody>
      </p:sp>
    </p:spTree>
    <p:extLst>
      <p:ext uri="{BB962C8B-B14F-4D97-AF65-F5344CB8AC3E}">
        <p14:creationId xmlns:p14="http://schemas.microsoft.com/office/powerpoint/2010/main" val="36591184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389A0894-ACFF-8348-ADAA-F90F594CAF7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0462450" y="743315"/>
            <a:ext cx="911106" cy="911106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C88ABD57-F854-EA4F-9ED3-019DAA41AE2B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10441347" y="5231793"/>
            <a:ext cx="946681" cy="946681"/>
          </a:xfrm>
          <a:prstGeom prst="rect">
            <a:avLst/>
          </a:prstGeom>
        </p:spPr>
      </p:pic>
      <p:sp>
        <p:nvSpPr>
          <p:cNvPr id="9" name="Title Placeholder 15">
            <a:extLst>
              <a:ext uri="{FF2B5EF4-FFF2-40B4-BE49-F238E27FC236}">
                <a16:creationId xmlns:a16="http://schemas.microsoft.com/office/drawing/2014/main" id="{62C9AD9F-8A17-934F-82B0-662C4732AF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08145"/>
            <a:ext cx="9624250" cy="982543"/>
          </a:xfrm>
          <a:prstGeom prst="rect">
            <a:avLst/>
          </a:prstGeom>
        </p:spPr>
        <p:txBody>
          <a:bodyPr vert="horz" lIns="0" tIns="45720" rIns="91440" bIns="45720" rtlCol="0" anchor="ctr">
            <a:noAutofit/>
          </a:bodyPr>
          <a:lstStyle/>
          <a:p>
            <a:r>
              <a:rPr lang="sk-SK"/>
              <a:t>Kliknutím upravte štýl predlohy nadpisu</a:t>
            </a:r>
            <a:endParaRPr lang="en-SK" dirty="0"/>
          </a:p>
        </p:txBody>
      </p:sp>
      <p:sp>
        <p:nvSpPr>
          <p:cNvPr id="10" name="Text Placeholder 17">
            <a:extLst>
              <a:ext uri="{FF2B5EF4-FFF2-40B4-BE49-F238E27FC236}">
                <a16:creationId xmlns:a16="http://schemas.microsoft.com/office/drawing/2014/main" id="{527BE7E8-A51E-FE41-AD5E-66C5DEA28A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6"/>
            <a:ext cx="9624250" cy="43232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SK" dirty="0"/>
          </a:p>
        </p:txBody>
      </p:sp>
    </p:spTree>
    <p:extLst>
      <p:ext uri="{BB962C8B-B14F-4D97-AF65-F5344CB8AC3E}">
        <p14:creationId xmlns:p14="http://schemas.microsoft.com/office/powerpoint/2010/main" val="22292418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88B08C56-51DC-DF45-BDFA-99D9D1BA50C3}"/>
              </a:ext>
            </a:extLst>
          </p:cNvPr>
          <p:cNvSpPr/>
          <p:nvPr userDrawn="1"/>
        </p:nvSpPr>
        <p:spPr>
          <a:xfrm>
            <a:off x="9630888" y="0"/>
            <a:ext cx="2561112" cy="6858000"/>
          </a:xfrm>
          <a:prstGeom prst="rect">
            <a:avLst/>
          </a:prstGeom>
          <a:solidFill>
            <a:srgbClr val="BC204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K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A9AFAA1B-3397-BE43-8147-13653693B8F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0462449" y="743314"/>
            <a:ext cx="911106" cy="911106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E877106E-7752-784E-9EC4-291ADA0EAB8F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462450" y="5238748"/>
            <a:ext cx="911106" cy="911106"/>
          </a:xfrm>
          <a:prstGeom prst="rect">
            <a:avLst/>
          </a:prstGeom>
        </p:spPr>
      </p:pic>
      <p:sp>
        <p:nvSpPr>
          <p:cNvPr id="11" name="Title Placeholder 15">
            <a:extLst>
              <a:ext uri="{FF2B5EF4-FFF2-40B4-BE49-F238E27FC236}">
                <a16:creationId xmlns:a16="http://schemas.microsoft.com/office/drawing/2014/main" id="{4A49FDA4-56BA-0347-A90D-B6797CAFE1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08145"/>
            <a:ext cx="8115794" cy="982543"/>
          </a:xfrm>
          <a:prstGeom prst="rect">
            <a:avLst/>
          </a:prstGeom>
        </p:spPr>
        <p:txBody>
          <a:bodyPr vert="horz" lIns="0" tIns="45720" rIns="91440" bIns="45720" rtlCol="0" anchor="ctr">
            <a:normAutofit/>
          </a:bodyPr>
          <a:lstStyle/>
          <a:p>
            <a:r>
              <a:rPr lang="sk-SK"/>
              <a:t>Kliknutím upravte štýl predlohy nadpisu</a:t>
            </a:r>
            <a:endParaRPr lang="en-SK" dirty="0"/>
          </a:p>
        </p:txBody>
      </p:sp>
      <p:sp>
        <p:nvSpPr>
          <p:cNvPr id="15" name="Text Placeholder 17">
            <a:extLst>
              <a:ext uri="{FF2B5EF4-FFF2-40B4-BE49-F238E27FC236}">
                <a16:creationId xmlns:a16="http://schemas.microsoft.com/office/drawing/2014/main" id="{49E1FD74-D174-C440-B43C-DDADC02B82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6"/>
            <a:ext cx="8115795" cy="43232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SK" dirty="0"/>
          </a:p>
        </p:txBody>
      </p:sp>
    </p:spTree>
    <p:extLst>
      <p:ext uri="{BB962C8B-B14F-4D97-AF65-F5344CB8AC3E}">
        <p14:creationId xmlns:p14="http://schemas.microsoft.com/office/powerpoint/2010/main" val="18547692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le Placeholder 15">
            <a:extLst>
              <a:ext uri="{FF2B5EF4-FFF2-40B4-BE49-F238E27FC236}">
                <a16:creationId xmlns:a16="http://schemas.microsoft.com/office/drawing/2014/main" id="{285BE03A-F9B3-9143-AA81-0B5B0EB0AC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08145"/>
            <a:ext cx="9624250" cy="982543"/>
          </a:xfrm>
          <a:prstGeom prst="rect">
            <a:avLst/>
          </a:prstGeom>
        </p:spPr>
        <p:txBody>
          <a:bodyPr vert="horz" lIns="0" tIns="45720" rIns="91440" bIns="45720" rtlCol="0" anchor="ctr">
            <a:normAutofit/>
          </a:bodyPr>
          <a:lstStyle/>
          <a:p>
            <a:r>
              <a:rPr lang="sk-SK" dirty="0"/>
              <a:t>Kliknutím upravte štýl predlohy nadpisu</a:t>
            </a:r>
            <a:endParaRPr lang="en-SK" dirty="0"/>
          </a:p>
        </p:txBody>
      </p:sp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5AB105FE-080F-0143-98EB-EB70D2D88D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6"/>
            <a:ext cx="10515600" cy="38407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SK" dirty="0"/>
          </a:p>
        </p:txBody>
      </p:sp>
      <p:sp>
        <p:nvSpPr>
          <p:cNvPr id="20" name="Footer Placeholder 19">
            <a:extLst>
              <a:ext uri="{FF2B5EF4-FFF2-40B4-BE49-F238E27FC236}">
                <a16:creationId xmlns:a16="http://schemas.microsoft.com/office/drawing/2014/main" id="{63E85164-97B8-BD49-B20A-1BE96B80A0E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38199" y="5783721"/>
            <a:ext cx="105155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000">
                <a:solidFill>
                  <a:srgbClr val="BC204B"/>
                </a:solidFill>
                <a:latin typeface="Corbel" panose="020B0503020204020204" pitchFamily="34" charset="0"/>
              </a:defRPr>
            </a:lvl1pPr>
          </a:lstStyle>
          <a:p>
            <a:r>
              <a:rPr lang="en-SK" dirty="0">
                <a:ea typeface="Verdana" panose="020B0604030504040204" pitchFamily="34" charset="0"/>
                <a:cs typeface="Verdana" panose="020B0604030504040204" pitchFamily="34" charset="0"/>
              </a:rPr>
              <a:t>01 / Názov sekcie</a:t>
            </a:r>
          </a:p>
        </p:txBody>
      </p:sp>
    </p:spTree>
    <p:extLst>
      <p:ext uri="{BB962C8B-B14F-4D97-AF65-F5344CB8AC3E}">
        <p14:creationId xmlns:p14="http://schemas.microsoft.com/office/powerpoint/2010/main" val="938314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6" r:id="rId2"/>
    <p:sldLayoutId id="2147483657" r:id="rId3"/>
    <p:sldLayoutId id="2147483658" r:id="rId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b="1" i="0" kern="1200">
          <a:solidFill>
            <a:srgbClr val="BC204B"/>
          </a:solidFill>
          <a:latin typeface="Corbel" panose="020B0503020204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ts val="3200"/>
        </a:lnSpc>
        <a:spcBef>
          <a:spcPts val="0"/>
        </a:spcBef>
        <a:buClr>
          <a:srgbClr val="BC204B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orbel" panose="020B0503020204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ts val="3200"/>
        </a:lnSpc>
        <a:spcBef>
          <a:spcPts val="0"/>
        </a:spcBef>
        <a:buClr>
          <a:srgbClr val="BC204B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orbel" panose="020B0503020204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ts val="3200"/>
        </a:lnSpc>
        <a:spcBef>
          <a:spcPts val="0"/>
        </a:spcBef>
        <a:buClr>
          <a:srgbClr val="BC204B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orbel" panose="020B0503020204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ts val="3200"/>
        </a:lnSpc>
        <a:spcBef>
          <a:spcPts val="0"/>
        </a:spcBef>
        <a:buClr>
          <a:srgbClr val="BC204B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orbel" panose="020B0503020204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ts val="3200"/>
        </a:lnSpc>
        <a:spcBef>
          <a:spcPts val="0"/>
        </a:spcBef>
        <a:buClr>
          <a:srgbClr val="BC204B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orbel" panose="020B0503020204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8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3.xml"/><Relationship Id="rId5" Type="http://schemas.openxmlformats.org/officeDocument/2006/relationships/comments" Target="../comments/comment1.xml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s://digicrossgen.fmuk.eu/" TargetMode="Externa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1957199-511D-49F1-D79E-7904723844E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818444" y="2445478"/>
            <a:ext cx="10554405" cy="2652712"/>
          </a:xfrm>
        </p:spPr>
        <p:txBody>
          <a:bodyPr/>
          <a:lstStyle/>
          <a:p>
            <a:r>
              <a:rPr lang="sk-SK" sz="4000" dirty="0"/>
              <a:t>Projekt DIGI</a:t>
            </a:r>
            <a:r>
              <a:rPr lang="sk-SK" sz="4000" dirty="0">
                <a:solidFill>
                  <a:srgbClr val="7F7E7E"/>
                </a:solidFill>
              </a:rPr>
              <a:t>CROSS</a:t>
            </a:r>
            <a:r>
              <a:rPr lang="sk-SK" sz="4000" dirty="0"/>
              <a:t>GEN – charakteristika projektu a hlavných výstupov</a:t>
            </a:r>
            <a:endParaRPr lang="sk-SK" sz="5400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FA3ECA7-F071-3B9A-E0C8-AF32031FDF1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818444" y="4376565"/>
            <a:ext cx="5277556" cy="430212"/>
          </a:xfrm>
        </p:spPr>
        <p:txBody>
          <a:bodyPr/>
          <a:lstStyle/>
          <a:p>
            <a:r>
              <a:rPr lang="sk-SK" dirty="0"/>
              <a:t>Anna Pilková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D954B14-8196-4656-E3DF-366E6635907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18444" y="4973574"/>
            <a:ext cx="5277556" cy="430212"/>
          </a:xfrm>
        </p:spPr>
        <p:txBody>
          <a:bodyPr/>
          <a:lstStyle/>
          <a:p>
            <a:r>
              <a:rPr lang="sk-SK" dirty="0"/>
              <a:t>Zodpovedný riešiteľ</a:t>
            </a:r>
          </a:p>
        </p:txBody>
      </p:sp>
      <p:pic>
        <p:nvPicPr>
          <p:cNvPr id="6" name="Obrázok 5" descr="Médiá | Slovak Business Agency">
            <a:extLst>
              <a:ext uri="{FF2B5EF4-FFF2-40B4-BE49-F238E27FC236}">
                <a16:creationId xmlns:a16="http://schemas.microsoft.com/office/drawing/2014/main" id="{81211D98-9B55-9FEC-F804-1360D90B47B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0145978" y="1959718"/>
            <a:ext cx="1619200" cy="971520"/>
          </a:xfrm>
          <a:prstGeom prst="rect">
            <a:avLst/>
          </a:prstGeom>
          <a:noFill/>
        </p:spPr>
      </p:pic>
      <p:pic>
        <p:nvPicPr>
          <p:cNvPr id="7" name="Obrázok 7" descr="APVV | Logá na stiahnutie">
            <a:extLst>
              <a:ext uri="{FF2B5EF4-FFF2-40B4-BE49-F238E27FC236}">
                <a16:creationId xmlns:a16="http://schemas.microsoft.com/office/drawing/2014/main" id="{635B3E36-914F-ECA9-FD25-A18C4C6E5EC0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990"/>
          <a:stretch/>
        </p:blipFill>
        <p:spPr bwMode="auto">
          <a:xfrm>
            <a:off x="10108532" y="4179179"/>
            <a:ext cx="1694093" cy="772499"/>
          </a:xfrm>
          <a:prstGeom prst="rect">
            <a:avLst/>
          </a:prstGeom>
          <a:noFill/>
        </p:spPr>
      </p:pic>
      <p:pic>
        <p:nvPicPr>
          <p:cNvPr id="8" name="Obrázok 3">
            <a:extLst>
              <a:ext uri="{FF2B5EF4-FFF2-40B4-BE49-F238E27FC236}">
                <a16:creationId xmlns:a16="http://schemas.microsoft.com/office/drawing/2014/main" id="{BD1F664B-51BC-2162-F7A0-FA5D193BE7BB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37994" y="3043894"/>
            <a:ext cx="1635167" cy="1022628"/>
          </a:xfrm>
          <a:prstGeom prst="rect">
            <a:avLst/>
          </a:prstGeom>
        </p:spPr>
      </p:pic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78E6FAA3-C18B-7309-6068-B34AED255A80}"/>
              </a:ext>
            </a:extLst>
          </p:cNvPr>
          <p:cNvSpPr txBox="1">
            <a:spLocks/>
          </p:cNvSpPr>
          <p:nvPr/>
        </p:nvSpPr>
        <p:spPr>
          <a:xfrm>
            <a:off x="818444" y="721728"/>
            <a:ext cx="5781861" cy="1348141"/>
          </a:xfrm>
          <a:prstGeom prst="rect">
            <a:avLst/>
          </a:prstGeom>
        </p:spPr>
        <p:txBody>
          <a:bodyPr vert="horz" lIns="3600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BC204B"/>
              </a:buClr>
              <a:buFont typeface="Arial" panose="020B0604020202020204" pitchFamily="34" charset="0"/>
              <a:buNone/>
              <a:defRPr sz="7200" b="1" i="0" kern="1200">
                <a:solidFill>
                  <a:srgbClr val="BC204B"/>
                </a:solidFill>
                <a:latin typeface="Corbel" panose="020B0503020204020204" pitchFamily="34" charset="0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ts val="3200"/>
              </a:lnSpc>
              <a:spcBef>
                <a:spcPts val="0"/>
              </a:spcBef>
              <a:buClr>
                <a:srgbClr val="BC204B"/>
              </a:buClr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Corbel" panose="020B0503020204020204" pitchFamily="34" charset="0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ts val="3200"/>
              </a:lnSpc>
              <a:spcBef>
                <a:spcPts val="0"/>
              </a:spcBef>
              <a:buClr>
                <a:srgbClr val="BC204B"/>
              </a:buClr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Corbel" panose="020B0503020204020204" pitchFamily="34" charset="0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ts val="3200"/>
              </a:lnSpc>
              <a:spcBef>
                <a:spcPts val="0"/>
              </a:spcBef>
              <a:buClr>
                <a:srgbClr val="BC204B"/>
              </a:buClr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Corbel" panose="020B0503020204020204" pitchFamily="34" charset="0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ts val="3200"/>
              </a:lnSpc>
              <a:spcBef>
                <a:spcPts val="0"/>
              </a:spcBef>
              <a:buClr>
                <a:srgbClr val="BC204B"/>
              </a:buClr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Corbel" panose="020B050302020402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k-SK" sz="4000" dirty="0"/>
              <a:t>Záverečná konferencia </a:t>
            </a:r>
            <a:br>
              <a:rPr lang="sk-SK" sz="4000" dirty="0"/>
            </a:br>
            <a:r>
              <a:rPr lang="sk-SK" sz="4000" dirty="0"/>
              <a:t>projektu DIGI</a:t>
            </a:r>
            <a:r>
              <a:rPr lang="sk-SK" sz="4000" dirty="0">
                <a:solidFill>
                  <a:srgbClr val="7F7E7E"/>
                </a:solidFill>
              </a:rPr>
              <a:t>CROSS</a:t>
            </a:r>
            <a:r>
              <a:rPr lang="sk-SK" sz="4000" dirty="0"/>
              <a:t>GEN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76B6F8B-7E83-33DD-6166-658CB9A3ECBE}"/>
              </a:ext>
            </a:extLst>
          </p:cNvPr>
          <p:cNvSpPr txBox="1"/>
          <p:nvPr/>
        </p:nvSpPr>
        <p:spPr>
          <a:xfrm>
            <a:off x="729443" y="5583950"/>
            <a:ext cx="6097384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sk-SK" sz="1600" b="1" dirty="0">
                <a:solidFill>
                  <a:srgbClr val="BC204B"/>
                </a:solidFill>
                <a:latin typeface="Corbel" panose="020B0503020204020204" pitchFamily="34" charset="0"/>
              </a:rPr>
              <a:t>Univerzita Komenského v Bratislave, Fakulta managementu </a:t>
            </a:r>
          </a:p>
          <a:p>
            <a:r>
              <a:rPr lang="sk-SK" sz="1600" b="1" dirty="0">
                <a:solidFill>
                  <a:srgbClr val="BC204B"/>
                </a:solidFill>
                <a:latin typeface="Corbel" panose="020B0503020204020204" pitchFamily="34" charset="0"/>
              </a:rPr>
              <a:t>Odbojárov 10, 820 05 Bratislava 25, Slovensko</a:t>
            </a:r>
          </a:p>
          <a:p>
            <a:endParaRPr lang="sk-SK" sz="1600" b="1" dirty="0">
              <a:solidFill>
                <a:srgbClr val="BC204B"/>
              </a:solidFill>
              <a:latin typeface="Corbel" panose="020B0503020204020204" pitchFamily="34" charset="0"/>
            </a:endParaRPr>
          </a:p>
          <a:p>
            <a:r>
              <a:rPr lang="sk-SK" sz="1600" b="1" dirty="0">
                <a:solidFill>
                  <a:srgbClr val="BC204B"/>
                </a:solidFill>
                <a:latin typeface="Corbel" panose="020B0503020204020204" pitchFamily="34" charset="0"/>
              </a:rPr>
              <a:t>18. 6. 2024</a:t>
            </a:r>
          </a:p>
          <a:p>
            <a:endParaRPr lang="sk-SK" sz="1600" b="1" dirty="0">
              <a:solidFill>
                <a:srgbClr val="BC204B"/>
              </a:solidFill>
              <a:latin typeface="Corbel" panose="020B05030202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44457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7929F2E-A005-4520-913D-1DBB3C8E96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POĎAKOVANIE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22EFCA42-D118-4339-85CF-052A0C5391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Združenie podnikateľov Slovenska </a:t>
            </a:r>
            <a:endParaRPr lang="sk-SK" dirty="0" smtClean="0"/>
          </a:p>
          <a:p>
            <a:r>
              <a:rPr lang="en-US" dirty="0" smtClean="0"/>
              <a:t>Združenie </a:t>
            </a:r>
            <a:r>
              <a:rPr lang="en-US" dirty="0" err="1"/>
              <a:t>mladých</a:t>
            </a:r>
            <a:r>
              <a:rPr lang="en-US" dirty="0"/>
              <a:t> podnikateľov Slovenska </a:t>
            </a:r>
            <a:endParaRPr lang="sk-SK" dirty="0" smtClean="0"/>
          </a:p>
          <a:p>
            <a:r>
              <a:rPr lang="en-US" dirty="0" err="1" smtClean="0"/>
              <a:t>Slovenský</a:t>
            </a:r>
            <a:r>
              <a:rPr lang="en-US" dirty="0" smtClean="0"/>
              <a:t> </a:t>
            </a:r>
            <a:r>
              <a:rPr lang="en-US" dirty="0" err="1"/>
              <a:t>živnostenský</a:t>
            </a:r>
            <a:r>
              <a:rPr lang="en-US" dirty="0"/>
              <a:t> </a:t>
            </a:r>
            <a:r>
              <a:rPr lang="en-US" dirty="0" err="1"/>
              <a:t>zväz</a:t>
            </a:r>
            <a:r>
              <a:rPr lang="en-US" dirty="0"/>
              <a:t> </a:t>
            </a:r>
            <a:endParaRPr lang="sk-SK" dirty="0" smtClean="0"/>
          </a:p>
          <a:p>
            <a:r>
              <a:rPr lang="en-US" dirty="0" smtClean="0"/>
              <a:t>Centrum </a:t>
            </a:r>
            <a:r>
              <a:rPr lang="en-US" dirty="0" err="1"/>
              <a:t>ďalšieho</a:t>
            </a:r>
            <a:r>
              <a:rPr lang="en-US" dirty="0"/>
              <a:t> </a:t>
            </a:r>
            <a:r>
              <a:rPr lang="en-US" dirty="0" err="1"/>
              <a:t>vzdelávania</a:t>
            </a:r>
            <a:r>
              <a:rPr lang="en-US" dirty="0"/>
              <a:t> </a:t>
            </a:r>
            <a:r>
              <a:rPr lang="en-US" dirty="0" err="1"/>
              <a:t>Univerzity</a:t>
            </a:r>
            <a:r>
              <a:rPr lang="en-US" dirty="0"/>
              <a:t> </a:t>
            </a:r>
            <a:r>
              <a:rPr lang="en-US" dirty="0" err="1"/>
              <a:t>Komenského</a:t>
            </a:r>
            <a:r>
              <a:rPr lang="en-US" dirty="0"/>
              <a:t> v Bratislave </a:t>
            </a:r>
            <a:endParaRPr lang="sk-SK" dirty="0" smtClean="0"/>
          </a:p>
          <a:p>
            <a:r>
              <a:rPr lang="en-US" dirty="0" smtClean="0"/>
              <a:t>0100 </a:t>
            </a:r>
            <a:r>
              <a:rPr lang="en-US" dirty="0"/>
              <a:t>Ventures, s. r. o. </a:t>
            </a:r>
            <a:endParaRPr lang="sk-SK" dirty="0" smtClean="0"/>
          </a:p>
          <a:p>
            <a:endParaRPr lang="sk-SK" dirty="0"/>
          </a:p>
          <a:p>
            <a:r>
              <a:rPr lang="sk-SK" dirty="0" smtClean="0"/>
              <a:t>respondentom – </a:t>
            </a:r>
            <a:r>
              <a:rPr lang="sk-SK" dirty="0" err="1" smtClean="0"/>
              <a:t>interviews</a:t>
            </a:r>
            <a:r>
              <a:rPr lang="sk-SK" dirty="0" smtClean="0"/>
              <a:t> pre Fenomenologickú štúdiu</a:t>
            </a:r>
          </a:p>
          <a:p>
            <a:r>
              <a:rPr lang="sk-SK" dirty="0" smtClean="0"/>
              <a:t>Spolupracujúcim </a:t>
            </a:r>
            <a:r>
              <a:rPr lang="sk-SK" dirty="0" err="1" smtClean="0"/>
              <a:t>inštitúciam</a:t>
            </a:r>
            <a:r>
              <a:rPr lang="sk-SK" dirty="0" smtClean="0"/>
              <a:t>/firmám, konzultantom, účastníkom workshopov ...</a:t>
            </a:r>
          </a:p>
          <a:p>
            <a:r>
              <a:rPr lang="sk-SK" dirty="0" smtClean="0"/>
              <a:t>Všetkým účastníkom záverečnej konferencie</a:t>
            </a:r>
            <a:r>
              <a:rPr lang="en-US" dirty="0"/>
              <a:t>	</a:t>
            </a:r>
          </a:p>
          <a:p>
            <a:endParaRPr lang="sk-SK" dirty="0"/>
          </a:p>
        </p:txBody>
      </p:sp>
      <p:pic>
        <p:nvPicPr>
          <p:cNvPr id="9" name="Obrázok 5" descr="Médiá | Slovak Business Agency">
            <a:extLst>
              <a:ext uri="{FF2B5EF4-FFF2-40B4-BE49-F238E27FC236}">
                <a16:creationId xmlns:a16="http://schemas.microsoft.com/office/drawing/2014/main" id="{5C5A719F-7801-C7DE-73F0-3208BFFC641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0145978" y="1959718"/>
            <a:ext cx="1619200" cy="971520"/>
          </a:xfrm>
          <a:prstGeom prst="rect">
            <a:avLst/>
          </a:prstGeom>
          <a:noFill/>
        </p:spPr>
      </p:pic>
      <p:pic>
        <p:nvPicPr>
          <p:cNvPr id="10" name="Obrázok 7" descr="APVV | Logá na stiahnutie">
            <a:extLst>
              <a:ext uri="{FF2B5EF4-FFF2-40B4-BE49-F238E27FC236}">
                <a16:creationId xmlns:a16="http://schemas.microsoft.com/office/drawing/2014/main" id="{CD709D4E-0D8D-C1E6-97DA-C8297DA85062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990"/>
          <a:stretch/>
        </p:blipFill>
        <p:spPr bwMode="auto">
          <a:xfrm>
            <a:off x="10108532" y="4179179"/>
            <a:ext cx="1694093" cy="772499"/>
          </a:xfrm>
          <a:prstGeom prst="rect">
            <a:avLst/>
          </a:prstGeom>
          <a:noFill/>
        </p:spPr>
      </p:pic>
      <p:pic>
        <p:nvPicPr>
          <p:cNvPr id="11" name="Obrázok 3">
            <a:extLst>
              <a:ext uri="{FF2B5EF4-FFF2-40B4-BE49-F238E27FC236}">
                <a16:creationId xmlns:a16="http://schemas.microsoft.com/office/drawing/2014/main" id="{55EB1440-38BA-B235-8EC5-AC3898FB0E53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37994" y="3043894"/>
            <a:ext cx="1635167" cy="10226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92642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000BE9-6CDB-2D97-0203-F0A87E133B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937728"/>
            <a:ext cx="9624250" cy="982543"/>
          </a:xfrm>
        </p:spPr>
        <p:txBody>
          <a:bodyPr/>
          <a:lstStyle/>
          <a:p>
            <a:r>
              <a:rPr lang="sk-SK"/>
              <a:t>Ďakujem </a:t>
            </a:r>
            <a:r>
              <a:rPr lang="sk-SK" dirty="0"/>
              <a:t>za pozornosť</a:t>
            </a:r>
          </a:p>
        </p:txBody>
      </p:sp>
      <p:pic>
        <p:nvPicPr>
          <p:cNvPr id="7" name="Obrázok 5" descr="Médiá | Slovak Business Agency">
            <a:extLst>
              <a:ext uri="{FF2B5EF4-FFF2-40B4-BE49-F238E27FC236}">
                <a16:creationId xmlns:a16="http://schemas.microsoft.com/office/drawing/2014/main" id="{565A5FD3-B2DA-0B96-8947-008D85E74BB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0145978" y="1959718"/>
            <a:ext cx="1619200" cy="971520"/>
          </a:xfrm>
          <a:prstGeom prst="rect">
            <a:avLst/>
          </a:prstGeom>
          <a:noFill/>
        </p:spPr>
      </p:pic>
      <p:pic>
        <p:nvPicPr>
          <p:cNvPr id="8" name="Obrázok 7" descr="APVV | Logá na stiahnutie">
            <a:extLst>
              <a:ext uri="{FF2B5EF4-FFF2-40B4-BE49-F238E27FC236}">
                <a16:creationId xmlns:a16="http://schemas.microsoft.com/office/drawing/2014/main" id="{25869F21-94DC-8BA3-6ECF-C404DA107008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990"/>
          <a:stretch/>
        </p:blipFill>
        <p:spPr bwMode="auto">
          <a:xfrm>
            <a:off x="10108532" y="4179179"/>
            <a:ext cx="1694093" cy="772499"/>
          </a:xfrm>
          <a:prstGeom prst="rect">
            <a:avLst/>
          </a:prstGeom>
          <a:noFill/>
        </p:spPr>
      </p:pic>
      <p:pic>
        <p:nvPicPr>
          <p:cNvPr id="9" name="Obrázok 3">
            <a:extLst>
              <a:ext uri="{FF2B5EF4-FFF2-40B4-BE49-F238E27FC236}">
                <a16:creationId xmlns:a16="http://schemas.microsoft.com/office/drawing/2014/main" id="{2EC6B621-9C36-A826-09B2-539C64B724D9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37994" y="3043894"/>
            <a:ext cx="1635167" cy="10226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67783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8FEACE-1BF8-C243-91AD-F34BBE7888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Obsah</a:t>
            </a:r>
            <a:endParaRPr lang="en-S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7BE3C9-3934-DC4F-A2A3-E40B9C3CD5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k-SK" dirty="0" smtClean="0"/>
          </a:p>
          <a:p>
            <a:endParaRPr lang="sk-SK" dirty="0"/>
          </a:p>
          <a:p>
            <a:r>
              <a:rPr lang="sk-SK" dirty="0" smtClean="0"/>
              <a:t>Úvod </a:t>
            </a:r>
            <a:r>
              <a:rPr lang="sk-SK" dirty="0"/>
              <a:t>– východiská projektu</a:t>
            </a:r>
          </a:p>
          <a:p>
            <a:r>
              <a:rPr lang="sk-SK" dirty="0"/>
              <a:t>Hlavný cieľ projektu a jeho naplnenie</a:t>
            </a:r>
          </a:p>
          <a:p>
            <a:r>
              <a:rPr lang="sk-SK" dirty="0"/>
              <a:t>Etapy riešenia </a:t>
            </a:r>
            <a:r>
              <a:rPr lang="sk-SK" dirty="0" smtClean="0"/>
              <a:t>projektu</a:t>
            </a:r>
          </a:p>
          <a:p>
            <a:r>
              <a:rPr lang="sk-SK" dirty="0" smtClean="0"/>
              <a:t>Riešiteľský tím</a:t>
            </a:r>
          </a:p>
          <a:p>
            <a:r>
              <a:rPr lang="sk-SK" dirty="0" smtClean="0"/>
              <a:t>Hlavná metodológia – Dizajnový vedecký prístup (DSRM)</a:t>
            </a:r>
          </a:p>
          <a:p>
            <a:r>
              <a:rPr lang="sk-SK" dirty="0" smtClean="0"/>
              <a:t>Hlavné výstupy</a:t>
            </a:r>
            <a:endParaRPr lang="en-SK" dirty="0"/>
          </a:p>
        </p:txBody>
      </p:sp>
      <p:pic>
        <p:nvPicPr>
          <p:cNvPr id="9" name="Obrázok 5" descr="Médiá | Slovak Business Agency">
            <a:extLst>
              <a:ext uri="{FF2B5EF4-FFF2-40B4-BE49-F238E27FC236}">
                <a16:creationId xmlns:a16="http://schemas.microsoft.com/office/drawing/2014/main" id="{3EA54077-7532-F2A2-C6FA-E2363DFEE02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0145978" y="1959718"/>
            <a:ext cx="1619200" cy="971520"/>
          </a:xfrm>
          <a:prstGeom prst="rect">
            <a:avLst/>
          </a:prstGeom>
          <a:noFill/>
        </p:spPr>
      </p:pic>
      <p:pic>
        <p:nvPicPr>
          <p:cNvPr id="10" name="Obrázok 7" descr="APVV | Logá na stiahnutie">
            <a:extLst>
              <a:ext uri="{FF2B5EF4-FFF2-40B4-BE49-F238E27FC236}">
                <a16:creationId xmlns:a16="http://schemas.microsoft.com/office/drawing/2014/main" id="{BCF5BC2F-92E6-4275-1C5B-A1B19811CE17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990"/>
          <a:stretch/>
        </p:blipFill>
        <p:spPr bwMode="auto">
          <a:xfrm>
            <a:off x="10108532" y="4179179"/>
            <a:ext cx="1694093" cy="772499"/>
          </a:xfrm>
          <a:prstGeom prst="rect">
            <a:avLst/>
          </a:prstGeom>
          <a:noFill/>
        </p:spPr>
      </p:pic>
      <p:pic>
        <p:nvPicPr>
          <p:cNvPr id="11" name="Obrázok 3">
            <a:extLst>
              <a:ext uri="{FF2B5EF4-FFF2-40B4-BE49-F238E27FC236}">
                <a16:creationId xmlns:a16="http://schemas.microsoft.com/office/drawing/2014/main" id="{A96E9953-53DE-EDE0-F022-B43E9247FA0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37994" y="3043894"/>
            <a:ext cx="1635167" cy="10226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51212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310D257-8A60-4C2B-868E-03325FF388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Hlavný cieľ projektu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86475A7B-0AA0-4F3C-BE11-116BE4BE87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6"/>
            <a:ext cx="9624250" cy="5373196"/>
          </a:xfrm>
        </p:spPr>
        <p:txBody>
          <a:bodyPr/>
          <a:lstStyle/>
          <a:p>
            <a:pPr marL="0" indent="0">
              <a:buNone/>
            </a:pPr>
            <a:r>
              <a:rPr lang="sk-SK" b="1" dirty="0"/>
              <a:t>Hlavným cieľom</a:t>
            </a:r>
            <a:r>
              <a:rPr lang="sk-SK" dirty="0"/>
              <a:t> predkladaného projektu je na základe analýzy stavu podnikania optikou generácií s dôrazom na medzigeneračné podnikanie, ako aj analýzy výziev digitalizácie v tomto kontexte: </a:t>
            </a:r>
          </a:p>
          <a:p>
            <a:pPr marL="514350" indent="-514350">
              <a:buAutoNum type="alphaLcParenR"/>
            </a:pPr>
            <a:r>
              <a:rPr lang="sk-SK" b="1" dirty="0"/>
              <a:t>vytvorenie koncepčného modelu</a:t>
            </a:r>
            <a:r>
              <a:rPr lang="sk-SK" dirty="0"/>
              <a:t> medzigeneračného podnikania na Slovensku v čase digitálnej transformácie pre malé a stredné podniky</a:t>
            </a:r>
          </a:p>
          <a:p>
            <a:pPr marL="0" indent="0">
              <a:buNone/>
            </a:pPr>
            <a:r>
              <a:rPr lang="sk-SK" i="1" dirty="0">
                <a:solidFill>
                  <a:srgbClr val="FF0000"/>
                </a:solidFill>
              </a:rPr>
              <a:t>Plnenie: vytvorené boli 2 koncepčné modely :</a:t>
            </a:r>
          </a:p>
          <a:p>
            <a:pPr marL="0" indent="0">
              <a:buNone/>
            </a:pPr>
            <a:r>
              <a:rPr lang="sk-SK" i="1" dirty="0" err="1">
                <a:solidFill>
                  <a:srgbClr val="FF0000"/>
                </a:solidFill>
              </a:rPr>
              <a:t>aa</a:t>
            </a:r>
            <a:r>
              <a:rPr lang="sk-SK" i="1" dirty="0">
                <a:solidFill>
                  <a:srgbClr val="FF0000"/>
                </a:solidFill>
              </a:rPr>
              <a:t>/ pre etablované firmy, </a:t>
            </a:r>
          </a:p>
          <a:p>
            <a:pPr marL="0" indent="0">
              <a:buNone/>
            </a:pPr>
            <a:r>
              <a:rPr lang="sk-SK" i="1" dirty="0" err="1">
                <a:solidFill>
                  <a:srgbClr val="FF0000"/>
                </a:solidFill>
              </a:rPr>
              <a:t>ab</a:t>
            </a:r>
            <a:r>
              <a:rPr lang="sk-SK" i="1" dirty="0">
                <a:solidFill>
                  <a:srgbClr val="FF0000"/>
                </a:solidFill>
              </a:rPr>
              <a:t>/ pre </a:t>
            </a:r>
            <a:r>
              <a:rPr lang="sk-SK" i="1" dirty="0" err="1">
                <a:solidFill>
                  <a:srgbClr val="FF0000"/>
                </a:solidFill>
              </a:rPr>
              <a:t>start-upy</a:t>
            </a:r>
            <a:endParaRPr lang="sk-SK" i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sk-SK" dirty="0">
                <a:solidFill>
                  <a:srgbClr val="FF0000"/>
                </a:solidFill>
              </a:rPr>
              <a:t>b) </a:t>
            </a:r>
            <a:r>
              <a:rPr lang="sk-SK" b="1" dirty="0"/>
              <a:t>podrobné metodické rozpracovanie jeho kľúčových modulov </a:t>
            </a:r>
            <a:r>
              <a:rPr lang="sk-SK" dirty="0"/>
              <a:t>(začínajúci a etablovaní podnikatelia) s dôrazom na využiteľné </a:t>
            </a:r>
            <a:r>
              <a:rPr lang="sk-SK" i="1" dirty="0"/>
              <a:t>nástroje</a:t>
            </a:r>
          </a:p>
          <a:p>
            <a:pPr marL="0" indent="0">
              <a:buNone/>
            </a:pPr>
            <a:r>
              <a:rPr lang="sk-SK" i="1" dirty="0">
                <a:solidFill>
                  <a:srgbClr val="FF0000"/>
                </a:solidFill>
              </a:rPr>
              <a:t>Plnenie: vytvorené boli 3 manuály: a/ 2 pre etablované MSP (rozšírená a kratšia verzia)</a:t>
            </a:r>
          </a:p>
          <a:p>
            <a:pPr marL="0" indent="0">
              <a:buNone/>
            </a:pPr>
            <a:r>
              <a:rPr lang="sk-SK" i="1" dirty="0">
                <a:solidFill>
                  <a:srgbClr val="FF0000"/>
                </a:solidFill>
              </a:rPr>
              <a:t>b/ 1 pre </a:t>
            </a:r>
            <a:r>
              <a:rPr lang="sk-SK" i="1" dirty="0" err="1">
                <a:solidFill>
                  <a:srgbClr val="FF0000"/>
                </a:solidFill>
              </a:rPr>
              <a:t>start-upy</a:t>
            </a:r>
            <a:endParaRPr lang="sk-SK" i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sk-SK" dirty="0">
              <a:solidFill>
                <a:srgbClr val="FF0000"/>
              </a:solidFill>
            </a:endParaRPr>
          </a:p>
        </p:txBody>
      </p:sp>
      <p:pic>
        <p:nvPicPr>
          <p:cNvPr id="9" name="Obrázok 5" descr="Médiá | Slovak Business Agency">
            <a:extLst>
              <a:ext uri="{FF2B5EF4-FFF2-40B4-BE49-F238E27FC236}">
                <a16:creationId xmlns:a16="http://schemas.microsoft.com/office/drawing/2014/main" id="{FEBC5649-D84D-5D21-3859-83D10D9DA66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0145978" y="1959718"/>
            <a:ext cx="1619200" cy="971520"/>
          </a:xfrm>
          <a:prstGeom prst="rect">
            <a:avLst/>
          </a:prstGeom>
          <a:noFill/>
        </p:spPr>
      </p:pic>
      <p:pic>
        <p:nvPicPr>
          <p:cNvPr id="10" name="Obrázok 7" descr="APVV | Logá na stiahnutie">
            <a:extLst>
              <a:ext uri="{FF2B5EF4-FFF2-40B4-BE49-F238E27FC236}">
                <a16:creationId xmlns:a16="http://schemas.microsoft.com/office/drawing/2014/main" id="{31CF3706-9B0E-1882-38C3-4681266AE745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990"/>
          <a:stretch/>
        </p:blipFill>
        <p:spPr bwMode="auto">
          <a:xfrm>
            <a:off x="10108532" y="4179179"/>
            <a:ext cx="1694093" cy="772499"/>
          </a:xfrm>
          <a:prstGeom prst="rect">
            <a:avLst/>
          </a:prstGeom>
          <a:noFill/>
        </p:spPr>
      </p:pic>
      <p:pic>
        <p:nvPicPr>
          <p:cNvPr id="11" name="Obrázok 3">
            <a:extLst>
              <a:ext uri="{FF2B5EF4-FFF2-40B4-BE49-F238E27FC236}">
                <a16:creationId xmlns:a16="http://schemas.microsoft.com/office/drawing/2014/main" id="{CC8C2792-980C-6A01-FB9D-5DA02975826D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37994" y="3043894"/>
            <a:ext cx="1635167" cy="10226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71251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310D257-8A60-4C2B-868E-03325FF388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Hlavný cieľ projektu - pokračovanie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86475A7B-0AA0-4F3C-BE11-116BE4BE87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6"/>
            <a:ext cx="9624250" cy="5373196"/>
          </a:xfrm>
        </p:spPr>
        <p:txBody>
          <a:bodyPr/>
          <a:lstStyle/>
          <a:p>
            <a:pPr marL="0" indent="0">
              <a:buNone/>
            </a:pPr>
            <a:r>
              <a:rPr lang="sk-SK" b="1" dirty="0"/>
              <a:t>c) testovanie a validácia nástrojov v konkrétnych podmienkach praxe</a:t>
            </a:r>
            <a:r>
              <a:rPr lang="sk-SK" dirty="0"/>
              <a:t>.</a:t>
            </a:r>
          </a:p>
          <a:p>
            <a:pPr marL="0" indent="0">
              <a:buNone/>
            </a:pPr>
            <a:r>
              <a:rPr lang="sk-SK" i="1" dirty="0">
                <a:solidFill>
                  <a:srgbClr val="FF0000"/>
                </a:solidFill>
              </a:rPr>
              <a:t>Plnenie:</a:t>
            </a:r>
            <a:r>
              <a:rPr lang="sk-SK" dirty="0"/>
              <a:t> </a:t>
            </a:r>
            <a:r>
              <a:rPr lang="sk-SK" i="1" dirty="0">
                <a:solidFill>
                  <a:srgbClr val="FF0000"/>
                </a:solidFill>
              </a:rPr>
              <a:t>prebehlo v rôznych typoch inštitúcií a u partnerov</a:t>
            </a:r>
          </a:p>
          <a:p>
            <a:pPr marL="0" indent="0">
              <a:buNone/>
            </a:pPr>
            <a:endParaRPr lang="sk-SK" i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sk-SK" dirty="0"/>
              <a:t>d) Aplikačné nástroje v oblasti podpory a vzdelávania v jednotlivých moduloch budú dostupné prostredníctvom </a:t>
            </a:r>
            <a:r>
              <a:rPr lang="sk-SK" b="1" dirty="0"/>
              <a:t>online platformy (vrátane tzv. “</a:t>
            </a:r>
            <a:r>
              <a:rPr lang="sk-SK" b="1" dirty="0" err="1"/>
              <a:t>Living</a:t>
            </a:r>
            <a:r>
              <a:rPr lang="sk-SK" b="1" dirty="0"/>
              <a:t> </a:t>
            </a:r>
            <a:r>
              <a:rPr lang="sk-SK" b="1" dirty="0" err="1"/>
              <a:t>lab</a:t>
            </a:r>
            <a:r>
              <a:rPr lang="sk-SK" b="1" dirty="0"/>
              <a:t>” zainteresovaných subjektov</a:t>
            </a:r>
          </a:p>
          <a:p>
            <a:pPr marL="0" indent="0">
              <a:buNone/>
            </a:pPr>
            <a:endParaRPr lang="sk-SK" b="1" dirty="0"/>
          </a:p>
          <a:p>
            <a:pPr marL="0" indent="0">
              <a:buNone/>
            </a:pPr>
            <a:r>
              <a:rPr lang="sk-SK" i="1" dirty="0">
                <a:solidFill>
                  <a:srgbClr val="FF0000"/>
                </a:solidFill>
              </a:rPr>
              <a:t>Plnenie: online platforma, aj „</a:t>
            </a:r>
            <a:r>
              <a:rPr lang="sk-SK" i="1" dirty="0" err="1">
                <a:solidFill>
                  <a:srgbClr val="FF0000"/>
                </a:solidFill>
              </a:rPr>
              <a:t>living</a:t>
            </a:r>
            <a:r>
              <a:rPr lang="sk-SK" i="1" dirty="0">
                <a:solidFill>
                  <a:srgbClr val="FF0000"/>
                </a:solidFill>
              </a:rPr>
              <a:t> </a:t>
            </a:r>
            <a:r>
              <a:rPr lang="sk-SK" i="1" dirty="0" err="1">
                <a:solidFill>
                  <a:srgbClr val="FF0000"/>
                </a:solidFill>
              </a:rPr>
              <a:t>lab</a:t>
            </a:r>
            <a:r>
              <a:rPr lang="sk-SK" i="1" dirty="0">
                <a:solidFill>
                  <a:srgbClr val="FF0000"/>
                </a:solidFill>
              </a:rPr>
              <a:t>“ boli vytvorené</a:t>
            </a:r>
          </a:p>
          <a:p>
            <a:pPr marL="0" indent="0">
              <a:buNone/>
            </a:pPr>
            <a:endParaRPr lang="sk-SK" dirty="0">
              <a:solidFill>
                <a:srgbClr val="FF0000"/>
              </a:solidFill>
            </a:endParaRPr>
          </a:p>
        </p:txBody>
      </p:sp>
      <p:pic>
        <p:nvPicPr>
          <p:cNvPr id="9" name="Obrázok 5" descr="Médiá | Slovak Business Agency">
            <a:extLst>
              <a:ext uri="{FF2B5EF4-FFF2-40B4-BE49-F238E27FC236}">
                <a16:creationId xmlns:a16="http://schemas.microsoft.com/office/drawing/2014/main" id="{FEBC5649-D84D-5D21-3859-83D10D9DA66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0145978" y="1959718"/>
            <a:ext cx="1619200" cy="971520"/>
          </a:xfrm>
          <a:prstGeom prst="rect">
            <a:avLst/>
          </a:prstGeom>
          <a:noFill/>
        </p:spPr>
      </p:pic>
      <p:pic>
        <p:nvPicPr>
          <p:cNvPr id="10" name="Obrázok 7" descr="APVV | Logá na stiahnutie">
            <a:extLst>
              <a:ext uri="{FF2B5EF4-FFF2-40B4-BE49-F238E27FC236}">
                <a16:creationId xmlns:a16="http://schemas.microsoft.com/office/drawing/2014/main" id="{31CF3706-9B0E-1882-38C3-4681266AE745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990"/>
          <a:stretch/>
        </p:blipFill>
        <p:spPr bwMode="auto">
          <a:xfrm>
            <a:off x="10108532" y="4179179"/>
            <a:ext cx="1694093" cy="772499"/>
          </a:xfrm>
          <a:prstGeom prst="rect">
            <a:avLst/>
          </a:prstGeom>
          <a:noFill/>
        </p:spPr>
      </p:pic>
      <p:pic>
        <p:nvPicPr>
          <p:cNvPr id="11" name="Obrázok 3">
            <a:extLst>
              <a:ext uri="{FF2B5EF4-FFF2-40B4-BE49-F238E27FC236}">
                <a16:creationId xmlns:a16="http://schemas.microsoft.com/office/drawing/2014/main" id="{CC8C2792-980C-6A01-FB9D-5DA02975826D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37994" y="3043894"/>
            <a:ext cx="1635167" cy="10226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21407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7929F2E-A005-4520-913D-1DBB3C8E96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Etapy riešenia projektu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22EFCA42-D118-4339-85CF-052A0C5391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b="1" dirty="0"/>
              <a:t>1</a:t>
            </a:r>
            <a:r>
              <a:rPr lang="pt-BR" dirty="0"/>
              <a:t>. </a:t>
            </a:r>
            <a:r>
              <a:rPr lang="pt-BR" b="1" dirty="0"/>
              <a:t>Etapa I (júl 2020 - december 2021</a:t>
            </a:r>
            <a:r>
              <a:rPr lang="pt-BR" dirty="0"/>
              <a:t>): Analýza stavu podnikania optikou generácií s dôrazom na</a:t>
            </a:r>
            <a:r>
              <a:rPr lang="sk-SK" dirty="0"/>
              <a:t> </a:t>
            </a:r>
            <a:r>
              <a:rPr lang="en-US" dirty="0" err="1"/>
              <a:t>medzigeneračné</a:t>
            </a:r>
            <a:r>
              <a:rPr lang="en-US" dirty="0"/>
              <a:t> </a:t>
            </a:r>
            <a:r>
              <a:rPr lang="en-US" dirty="0" err="1"/>
              <a:t>podnikanie</a:t>
            </a:r>
            <a:r>
              <a:rPr lang="en-US" dirty="0"/>
              <a:t> a </a:t>
            </a:r>
            <a:r>
              <a:rPr lang="en-US" dirty="0" err="1"/>
              <a:t>digitálnu</a:t>
            </a:r>
            <a:r>
              <a:rPr lang="en-US" dirty="0"/>
              <a:t> </a:t>
            </a:r>
            <a:r>
              <a:rPr lang="en-US" dirty="0" err="1"/>
              <a:t>transformáciu</a:t>
            </a:r>
            <a:r>
              <a:rPr lang="en-US" dirty="0"/>
              <a:t> </a:t>
            </a:r>
            <a:r>
              <a:rPr lang="en-US" dirty="0" err="1"/>
              <a:t>podnikania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Slovensku</a:t>
            </a:r>
            <a:endParaRPr lang="en-US" dirty="0"/>
          </a:p>
          <a:p>
            <a:r>
              <a:rPr lang="en-US" b="1" dirty="0"/>
              <a:t>2. </a:t>
            </a:r>
            <a:r>
              <a:rPr lang="en-US" b="1" dirty="0" err="1"/>
              <a:t>Etapa</a:t>
            </a:r>
            <a:r>
              <a:rPr lang="en-US" b="1" dirty="0"/>
              <a:t> II (</a:t>
            </a:r>
            <a:r>
              <a:rPr lang="en-US" b="1" dirty="0" err="1"/>
              <a:t>júl</a:t>
            </a:r>
            <a:r>
              <a:rPr lang="en-US" b="1" dirty="0"/>
              <a:t> 2021 - </a:t>
            </a:r>
            <a:r>
              <a:rPr lang="en-US" b="1" dirty="0" err="1"/>
              <a:t>jún</a:t>
            </a:r>
            <a:r>
              <a:rPr lang="en-US" b="1" dirty="0"/>
              <a:t> 2022): </a:t>
            </a:r>
            <a:r>
              <a:rPr lang="en-US" dirty="0" err="1"/>
              <a:t>Analýza</a:t>
            </a:r>
            <a:r>
              <a:rPr lang="en-US" dirty="0"/>
              <a:t> </a:t>
            </a:r>
            <a:r>
              <a:rPr lang="en-US" dirty="0" err="1"/>
              <a:t>výziev</a:t>
            </a:r>
            <a:r>
              <a:rPr lang="en-US" dirty="0"/>
              <a:t> </a:t>
            </a:r>
            <a:r>
              <a:rPr lang="en-US" dirty="0" err="1"/>
              <a:t>digitálnej</a:t>
            </a:r>
            <a:r>
              <a:rPr lang="en-US" dirty="0"/>
              <a:t> </a:t>
            </a:r>
            <a:r>
              <a:rPr lang="en-US" dirty="0" err="1"/>
              <a:t>transformácie</a:t>
            </a:r>
            <a:r>
              <a:rPr lang="en-US" dirty="0"/>
              <a:t> </a:t>
            </a:r>
            <a:r>
              <a:rPr lang="en-US" dirty="0" err="1"/>
              <a:t>podnikania</a:t>
            </a:r>
            <a:r>
              <a:rPr lang="en-US" dirty="0"/>
              <a:t> </a:t>
            </a:r>
            <a:r>
              <a:rPr lang="en-US" dirty="0" err="1"/>
              <a:t>vzhľadom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sk-SK" dirty="0"/>
              <a:t> </a:t>
            </a:r>
            <a:r>
              <a:rPr lang="en-US" dirty="0" err="1"/>
              <a:t>súčasné</a:t>
            </a:r>
            <a:r>
              <a:rPr lang="en-US" dirty="0"/>
              <a:t> trendy a </a:t>
            </a:r>
            <a:r>
              <a:rPr lang="en-US" dirty="0" err="1"/>
              <a:t>charakteristiky</a:t>
            </a:r>
            <a:r>
              <a:rPr lang="en-US" dirty="0"/>
              <a:t> </a:t>
            </a:r>
            <a:r>
              <a:rPr lang="en-US" dirty="0" err="1"/>
              <a:t>skúmaných</a:t>
            </a:r>
            <a:r>
              <a:rPr lang="en-US" dirty="0"/>
              <a:t> </a:t>
            </a:r>
            <a:r>
              <a:rPr lang="en-US" dirty="0" err="1"/>
              <a:t>generácií</a:t>
            </a:r>
            <a:endParaRPr lang="en-US" dirty="0"/>
          </a:p>
          <a:p>
            <a:r>
              <a:rPr lang="en-US" b="1" dirty="0"/>
              <a:t>3. </a:t>
            </a:r>
            <a:r>
              <a:rPr lang="en-US" b="1" dirty="0" err="1"/>
              <a:t>Etapa</a:t>
            </a:r>
            <a:r>
              <a:rPr lang="en-US" b="1" dirty="0"/>
              <a:t> III (</a:t>
            </a:r>
            <a:r>
              <a:rPr lang="en-US" b="1" dirty="0" err="1"/>
              <a:t>január</a:t>
            </a:r>
            <a:r>
              <a:rPr lang="en-US" b="1" dirty="0"/>
              <a:t> 2022 - </a:t>
            </a:r>
            <a:r>
              <a:rPr lang="en-US" b="1" dirty="0" err="1"/>
              <a:t>jún</a:t>
            </a:r>
            <a:r>
              <a:rPr lang="en-US" b="1" dirty="0"/>
              <a:t> 2024): </a:t>
            </a:r>
            <a:r>
              <a:rPr lang="en-US" dirty="0" err="1"/>
              <a:t>Monitorovanie</a:t>
            </a:r>
            <a:r>
              <a:rPr lang="en-US" dirty="0"/>
              <a:t> </a:t>
            </a:r>
            <a:r>
              <a:rPr lang="en-US" dirty="0" err="1"/>
              <a:t>stavu</a:t>
            </a:r>
            <a:r>
              <a:rPr lang="en-US" dirty="0"/>
              <a:t> </a:t>
            </a:r>
            <a:r>
              <a:rPr lang="en-US" dirty="0" err="1"/>
              <a:t>medzigeneračného</a:t>
            </a:r>
            <a:r>
              <a:rPr lang="en-US" dirty="0"/>
              <a:t> </a:t>
            </a:r>
            <a:r>
              <a:rPr lang="en-US" dirty="0" err="1"/>
              <a:t>podnikania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Slovensku</a:t>
            </a:r>
            <a:endParaRPr lang="en-US" dirty="0"/>
          </a:p>
          <a:p>
            <a:r>
              <a:rPr lang="en-US" b="1" dirty="0"/>
              <a:t>4. </a:t>
            </a:r>
            <a:r>
              <a:rPr lang="en-US" b="1" dirty="0" err="1"/>
              <a:t>Etapa</a:t>
            </a:r>
            <a:r>
              <a:rPr lang="en-US" b="1" dirty="0"/>
              <a:t> IV (</a:t>
            </a:r>
            <a:r>
              <a:rPr lang="en-US" b="1" dirty="0" err="1"/>
              <a:t>júl</a:t>
            </a:r>
            <a:r>
              <a:rPr lang="en-US" b="1" dirty="0"/>
              <a:t> 2022 - </a:t>
            </a:r>
            <a:r>
              <a:rPr lang="en-US" b="1" dirty="0" err="1"/>
              <a:t>jún</a:t>
            </a:r>
            <a:r>
              <a:rPr lang="en-US" b="1" dirty="0"/>
              <a:t> 2024): </a:t>
            </a:r>
            <a:r>
              <a:rPr lang="en-US" dirty="0" err="1"/>
              <a:t>Tvorba</a:t>
            </a:r>
            <a:r>
              <a:rPr lang="en-US" dirty="0"/>
              <a:t> </a:t>
            </a:r>
            <a:r>
              <a:rPr lang="en-US" dirty="0" err="1"/>
              <a:t>koncepčného</a:t>
            </a:r>
            <a:r>
              <a:rPr lang="en-US" dirty="0"/>
              <a:t> </a:t>
            </a:r>
            <a:r>
              <a:rPr lang="en-US" dirty="0" err="1"/>
              <a:t>modelu</a:t>
            </a:r>
            <a:r>
              <a:rPr lang="en-US" dirty="0"/>
              <a:t> </a:t>
            </a:r>
            <a:r>
              <a:rPr lang="en-US" dirty="0" err="1"/>
              <a:t>medzigeneračného</a:t>
            </a:r>
            <a:r>
              <a:rPr lang="en-US" dirty="0"/>
              <a:t> </a:t>
            </a:r>
            <a:r>
              <a:rPr lang="en-US" dirty="0" err="1"/>
              <a:t>podnikania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sk-SK" dirty="0"/>
              <a:t> </a:t>
            </a:r>
            <a:r>
              <a:rPr lang="en-US" dirty="0" err="1"/>
              <a:t>Slovensku</a:t>
            </a:r>
            <a:r>
              <a:rPr lang="en-US" dirty="0"/>
              <a:t> v </a:t>
            </a:r>
            <a:r>
              <a:rPr lang="en-US" dirty="0" err="1"/>
              <a:t>čase</a:t>
            </a:r>
            <a:r>
              <a:rPr lang="en-US" dirty="0"/>
              <a:t> </a:t>
            </a:r>
            <a:r>
              <a:rPr lang="en-US" dirty="0" err="1"/>
              <a:t>digitálnej</a:t>
            </a:r>
            <a:r>
              <a:rPr lang="en-US" dirty="0"/>
              <a:t> </a:t>
            </a:r>
            <a:r>
              <a:rPr lang="en-US" dirty="0" err="1"/>
              <a:t>transformácie</a:t>
            </a:r>
            <a:r>
              <a:rPr lang="en-US" dirty="0"/>
              <a:t>, </a:t>
            </a:r>
            <a:r>
              <a:rPr lang="en-US" dirty="0" err="1"/>
              <a:t>testovanie</a:t>
            </a:r>
            <a:r>
              <a:rPr lang="en-US" dirty="0"/>
              <a:t> a </a:t>
            </a:r>
            <a:r>
              <a:rPr lang="en-US" dirty="0" err="1"/>
              <a:t>validácia</a:t>
            </a:r>
            <a:r>
              <a:rPr lang="en-US" dirty="0"/>
              <a:t> </a:t>
            </a:r>
            <a:r>
              <a:rPr lang="en-US" dirty="0" err="1"/>
              <a:t>aplikačných</a:t>
            </a:r>
            <a:r>
              <a:rPr lang="en-US" dirty="0"/>
              <a:t> </a:t>
            </a:r>
            <a:r>
              <a:rPr lang="en-US" dirty="0" err="1"/>
              <a:t>nástrojov</a:t>
            </a:r>
            <a:endParaRPr lang="sk-SK" dirty="0"/>
          </a:p>
        </p:txBody>
      </p:sp>
      <p:pic>
        <p:nvPicPr>
          <p:cNvPr id="9" name="Obrázok 5" descr="Médiá | Slovak Business Agency">
            <a:extLst>
              <a:ext uri="{FF2B5EF4-FFF2-40B4-BE49-F238E27FC236}">
                <a16:creationId xmlns:a16="http://schemas.microsoft.com/office/drawing/2014/main" id="{5C5A719F-7801-C7DE-73F0-3208BFFC641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0145978" y="1959718"/>
            <a:ext cx="1619200" cy="971520"/>
          </a:xfrm>
          <a:prstGeom prst="rect">
            <a:avLst/>
          </a:prstGeom>
          <a:noFill/>
        </p:spPr>
      </p:pic>
      <p:pic>
        <p:nvPicPr>
          <p:cNvPr id="10" name="Obrázok 7" descr="APVV | Logá na stiahnutie">
            <a:extLst>
              <a:ext uri="{FF2B5EF4-FFF2-40B4-BE49-F238E27FC236}">
                <a16:creationId xmlns:a16="http://schemas.microsoft.com/office/drawing/2014/main" id="{CD709D4E-0D8D-C1E6-97DA-C8297DA85062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990"/>
          <a:stretch/>
        </p:blipFill>
        <p:spPr bwMode="auto">
          <a:xfrm>
            <a:off x="10108532" y="4179179"/>
            <a:ext cx="1694093" cy="772499"/>
          </a:xfrm>
          <a:prstGeom prst="rect">
            <a:avLst/>
          </a:prstGeom>
          <a:noFill/>
        </p:spPr>
      </p:pic>
      <p:pic>
        <p:nvPicPr>
          <p:cNvPr id="11" name="Obrázok 3">
            <a:extLst>
              <a:ext uri="{FF2B5EF4-FFF2-40B4-BE49-F238E27FC236}">
                <a16:creationId xmlns:a16="http://schemas.microsoft.com/office/drawing/2014/main" id="{55EB1440-38BA-B235-8EC5-AC3898FB0E53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37994" y="3043894"/>
            <a:ext cx="1635167" cy="10226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37150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7088553-23F5-4166-B6CF-8F49CBB575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Riešiteľský tím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F15BCFDE-2E73-4F30-9B9E-70EAEDE09D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63287"/>
            <a:ext cx="9624250" cy="5386647"/>
          </a:xfrm>
        </p:spPr>
        <p:txBody>
          <a:bodyPr/>
          <a:lstStyle/>
          <a:p>
            <a:pPr marL="0" indent="0">
              <a:buNone/>
            </a:pPr>
            <a:r>
              <a:rPr lang="sk-SK" b="1" i="1" dirty="0"/>
              <a:t>Fakulta managementu UK</a:t>
            </a:r>
          </a:p>
          <a:p>
            <a:pPr marL="0" indent="0">
              <a:buNone/>
            </a:pPr>
            <a:r>
              <a:rPr lang="sk-SK" dirty="0"/>
              <a:t>Prof. Ing. Anna Pilková, PhD. – zodpovedný riešiteľ		                      KSP</a:t>
            </a:r>
          </a:p>
          <a:p>
            <a:pPr marL="0" indent="0">
              <a:buNone/>
            </a:pPr>
            <a:r>
              <a:rPr lang="sk-SK" dirty="0"/>
              <a:t>Doc. PhDr. Marian Holienka, PhD. – zástupca zodpovedného riešiteľa KSP</a:t>
            </a:r>
          </a:p>
          <a:p>
            <a:pPr marL="0" indent="0">
              <a:buNone/>
            </a:pPr>
            <a:r>
              <a:rPr lang="sk-SK" dirty="0"/>
              <a:t>Doc. RNDr. Michal Greguš, PhD.					        KIS</a:t>
            </a:r>
          </a:p>
          <a:p>
            <a:pPr marL="0" indent="0">
              <a:buNone/>
            </a:pPr>
            <a:r>
              <a:rPr lang="sk-SK" dirty="0"/>
              <a:t>RNDr. Zuzana Kovačičová, PhD.					        KIS</a:t>
            </a:r>
          </a:p>
          <a:p>
            <a:pPr marL="0" indent="0">
              <a:buNone/>
            </a:pPr>
            <a:r>
              <a:rPr lang="sk-SK" dirty="0"/>
              <a:t>Mgr. Juraj Mikuš, PhD.						        KSP</a:t>
            </a:r>
          </a:p>
          <a:p>
            <a:pPr marL="0" indent="0">
              <a:buNone/>
            </a:pPr>
            <a:r>
              <a:rPr lang="sk-SK" dirty="0"/>
              <a:t>Mgr. Ján Rehák, PhD.							        KSP</a:t>
            </a:r>
          </a:p>
          <a:p>
            <a:pPr marL="0" indent="0">
              <a:buNone/>
            </a:pPr>
            <a:r>
              <a:rPr lang="sk-SK" dirty="0"/>
              <a:t>Mgr. Natália Vančišinová, PhD. – interná doktorandka		        KSP</a:t>
            </a:r>
          </a:p>
          <a:p>
            <a:pPr marL="0" indent="0">
              <a:buNone/>
            </a:pPr>
            <a:r>
              <a:rPr lang="sk-SK" dirty="0"/>
              <a:t>Mgr. Diana Suchánková – interná doktorandka			       KSP</a:t>
            </a:r>
          </a:p>
          <a:p>
            <a:pPr marL="0" indent="0">
              <a:buNone/>
            </a:pPr>
            <a:r>
              <a:rPr lang="sk-SK" dirty="0"/>
              <a:t>PhDr. Karol Bližnák – externý doktorand				       FM</a:t>
            </a:r>
          </a:p>
          <a:p>
            <a:pPr marL="0" indent="0">
              <a:buNone/>
            </a:pPr>
            <a:r>
              <a:rPr lang="sk-SK" b="1" i="1" dirty="0"/>
              <a:t>Ďalší  riešitelia – subdodávatelia z FM UK</a:t>
            </a:r>
          </a:p>
          <a:p>
            <a:pPr marL="0" indent="0">
              <a:buNone/>
            </a:pPr>
            <a:r>
              <a:rPr lang="sk-SK" dirty="0"/>
              <a:t>Mgr. Yuliia </a:t>
            </a:r>
            <a:r>
              <a:rPr lang="sk-SK" dirty="0" err="1"/>
              <a:t>Fedorova,PhD</a:t>
            </a:r>
            <a:r>
              <a:rPr lang="sk-SK" dirty="0"/>
              <a:t>; Mgr. Vincent Karovič, PhD.</a:t>
            </a:r>
          </a:p>
          <a:p>
            <a:pPr marL="0" indent="0">
              <a:buNone/>
            </a:pPr>
            <a:r>
              <a:rPr lang="sk-SK" b="1" i="1" dirty="0"/>
              <a:t>Administratívna podpora: </a:t>
            </a:r>
            <a:r>
              <a:rPr lang="sk-SK" dirty="0"/>
              <a:t>Mgr. Zuzana Kováčová, Mgr. Lenka Brezovská</a:t>
            </a:r>
            <a:endParaRPr lang="sk-SK" b="1" i="1" dirty="0"/>
          </a:p>
          <a:p>
            <a:pPr marL="0" indent="0">
              <a:buNone/>
            </a:pPr>
            <a:endParaRPr lang="sk-SK" dirty="0"/>
          </a:p>
          <a:p>
            <a:pPr marL="0" indent="0">
              <a:buNone/>
            </a:pPr>
            <a:endParaRPr lang="sk-SK" dirty="0"/>
          </a:p>
        </p:txBody>
      </p:sp>
      <p:pic>
        <p:nvPicPr>
          <p:cNvPr id="9" name="Obrázok 5" descr="Médiá | Slovak Business Agency">
            <a:extLst>
              <a:ext uri="{FF2B5EF4-FFF2-40B4-BE49-F238E27FC236}">
                <a16:creationId xmlns:a16="http://schemas.microsoft.com/office/drawing/2014/main" id="{F40EFCDE-B562-20B0-B998-A2AC0027353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0145978" y="1959718"/>
            <a:ext cx="1619200" cy="971520"/>
          </a:xfrm>
          <a:prstGeom prst="rect">
            <a:avLst/>
          </a:prstGeom>
          <a:noFill/>
        </p:spPr>
      </p:pic>
      <p:pic>
        <p:nvPicPr>
          <p:cNvPr id="10" name="Obrázok 7" descr="APVV | Logá na stiahnutie">
            <a:extLst>
              <a:ext uri="{FF2B5EF4-FFF2-40B4-BE49-F238E27FC236}">
                <a16:creationId xmlns:a16="http://schemas.microsoft.com/office/drawing/2014/main" id="{664AE3E2-7717-A87D-1766-3F508A0FB8C0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990"/>
          <a:stretch/>
        </p:blipFill>
        <p:spPr bwMode="auto">
          <a:xfrm>
            <a:off x="10108532" y="4179179"/>
            <a:ext cx="1694093" cy="772499"/>
          </a:xfrm>
          <a:prstGeom prst="rect">
            <a:avLst/>
          </a:prstGeom>
          <a:noFill/>
        </p:spPr>
      </p:pic>
      <p:pic>
        <p:nvPicPr>
          <p:cNvPr id="11" name="Obrázok 3">
            <a:extLst>
              <a:ext uri="{FF2B5EF4-FFF2-40B4-BE49-F238E27FC236}">
                <a16:creationId xmlns:a16="http://schemas.microsoft.com/office/drawing/2014/main" id="{893D91D9-EC44-4AEE-7B8C-DA1E3C8A6266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37994" y="3043894"/>
            <a:ext cx="1635167" cy="10226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28739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7929F2E-A005-4520-913D-1DBB3C8E96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Riešiteľský tím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22EFCA42-D118-4339-85CF-052A0C5391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k-SK" b="1" dirty="0"/>
              <a:t>Slovak Business </a:t>
            </a:r>
            <a:r>
              <a:rPr lang="sk-SK" b="1" dirty="0" err="1"/>
              <a:t>Agency</a:t>
            </a:r>
            <a:r>
              <a:rPr lang="sk-SK" b="1" dirty="0"/>
              <a:t> (SBA)</a:t>
            </a:r>
          </a:p>
          <a:p>
            <a:pPr marL="0" indent="0">
              <a:buNone/>
            </a:pPr>
            <a:endParaRPr lang="sk-SK" dirty="0" smtClean="0"/>
          </a:p>
          <a:p>
            <a:pPr marL="0" indent="0">
              <a:buNone/>
            </a:pPr>
            <a:r>
              <a:rPr lang="sk-SK" dirty="0" smtClean="0"/>
              <a:t>Ing</a:t>
            </a:r>
            <a:r>
              <a:rPr lang="sk-SK" dirty="0"/>
              <a:t>. Marian </a:t>
            </a:r>
            <a:r>
              <a:rPr lang="sk-SK" dirty="0" smtClean="0"/>
              <a:t>Letovanec</a:t>
            </a:r>
            <a:endParaRPr lang="sk-SK" dirty="0"/>
          </a:p>
          <a:p>
            <a:pPr marL="0" indent="0">
              <a:buNone/>
            </a:pPr>
            <a:r>
              <a:rPr lang="sk-SK" dirty="0"/>
              <a:t>Mgr. Katarína Gavalcová</a:t>
            </a:r>
          </a:p>
          <a:p>
            <a:pPr marL="0" indent="0">
              <a:buNone/>
            </a:pPr>
            <a:r>
              <a:rPr lang="sk-SK" dirty="0"/>
              <a:t>Ing. Hana </a:t>
            </a:r>
            <a:r>
              <a:rPr lang="sk-SK" dirty="0" err="1"/>
              <a:t>Palušková</a:t>
            </a:r>
            <a:r>
              <a:rPr lang="sk-SK" dirty="0"/>
              <a:t>, PhD.</a:t>
            </a:r>
          </a:p>
          <a:p>
            <a:pPr marL="0" indent="0">
              <a:buNone/>
            </a:pPr>
            <a:r>
              <a:rPr lang="sk-SK" dirty="0"/>
              <a:t>Ing. Ľubomír Lisičan</a:t>
            </a:r>
            <a:endParaRPr lang="en-US" dirty="0"/>
          </a:p>
          <a:p>
            <a:endParaRPr lang="sk-SK" dirty="0"/>
          </a:p>
          <a:p>
            <a:endParaRPr lang="sk-SK" dirty="0"/>
          </a:p>
          <a:p>
            <a:pPr marL="0" indent="0">
              <a:buNone/>
            </a:pPr>
            <a:endParaRPr lang="sk-SK" dirty="0"/>
          </a:p>
        </p:txBody>
      </p:sp>
      <p:pic>
        <p:nvPicPr>
          <p:cNvPr id="9" name="Obrázok 5" descr="Médiá | Slovak Business Agency">
            <a:extLst>
              <a:ext uri="{FF2B5EF4-FFF2-40B4-BE49-F238E27FC236}">
                <a16:creationId xmlns:a16="http://schemas.microsoft.com/office/drawing/2014/main" id="{5C5A719F-7801-C7DE-73F0-3208BFFC641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0145978" y="1959718"/>
            <a:ext cx="1619200" cy="971520"/>
          </a:xfrm>
          <a:prstGeom prst="rect">
            <a:avLst/>
          </a:prstGeom>
          <a:noFill/>
        </p:spPr>
      </p:pic>
      <p:pic>
        <p:nvPicPr>
          <p:cNvPr id="10" name="Obrázok 7" descr="APVV | Logá na stiahnutie">
            <a:extLst>
              <a:ext uri="{FF2B5EF4-FFF2-40B4-BE49-F238E27FC236}">
                <a16:creationId xmlns:a16="http://schemas.microsoft.com/office/drawing/2014/main" id="{CD709D4E-0D8D-C1E6-97DA-C8297DA85062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990"/>
          <a:stretch/>
        </p:blipFill>
        <p:spPr bwMode="auto">
          <a:xfrm>
            <a:off x="10108532" y="4179179"/>
            <a:ext cx="1694093" cy="772499"/>
          </a:xfrm>
          <a:prstGeom prst="rect">
            <a:avLst/>
          </a:prstGeom>
          <a:noFill/>
        </p:spPr>
      </p:pic>
      <p:pic>
        <p:nvPicPr>
          <p:cNvPr id="11" name="Obrázok 3">
            <a:extLst>
              <a:ext uri="{FF2B5EF4-FFF2-40B4-BE49-F238E27FC236}">
                <a16:creationId xmlns:a16="http://schemas.microsoft.com/office/drawing/2014/main" id="{55EB1440-38BA-B235-8EC5-AC3898FB0E53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37994" y="3043894"/>
            <a:ext cx="1635167" cy="10226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46918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1F9096A-24DA-D49E-C063-EF18E279D7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04848" y="0"/>
            <a:ext cx="6936740" cy="1088571"/>
          </a:xfrm>
        </p:spPr>
        <p:txBody>
          <a:bodyPr/>
          <a:lstStyle/>
          <a:p>
            <a:r>
              <a:rPr lang="sk-SK" dirty="0"/>
              <a:t> </a:t>
            </a:r>
            <a:r>
              <a:rPr lang="sk-SK" sz="3200" dirty="0"/>
              <a:t>Hlavná metodológia - </a:t>
            </a:r>
            <a:r>
              <a:rPr lang="sk-SK" sz="2800" dirty="0"/>
              <a:t>Dizajnový vedecký prístup  (DSRM)</a:t>
            </a:r>
          </a:p>
        </p:txBody>
      </p:sp>
      <p:pic>
        <p:nvPicPr>
          <p:cNvPr id="6" name="Obrázok 5">
            <a:extLst>
              <a:ext uri="{FF2B5EF4-FFF2-40B4-BE49-F238E27FC236}">
                <a16:creationId xmlns:a16="http://schemas.microsoft.com/office/drawing/2014/main" id="{87B5D8A5-9D9F-05B2-0B44-78AEE556090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1" y="1148295"/>
            <a:ext cx="7463415" cy="5451259"/>
          </a:xfrm>
          <a:prstGeom prst="rect">
            <a:avLst/>
          </a:prstGeom>
        </p:spPr>
      </p:pic>
      <p:pic>
        <p:nvPicPr>
          <p:cNvPr id="3" name="Obrázok 5" descr="Médiá | Slovak Business Agency">
            <a:extLst>
              <a:ext uri="{FF2B5EF4-FFF2-40B4-BE49-F238E27FC236}">
                <a16:creationId xmlns:a16="http://schemas.microsoft.com/office/drawing/2014/main" id="{0C80EA01-8AF4-9EF2-78E8-6C8F8CDDCE5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0145978" y="1959718"/>
            <a:ext cx="1619200" cy="971520"/>
          </a:xfrm>
          <a:prstGeom prst="rect">
            <a:avLst/>
          </a:prstGeom>
          <a:noFill/>
        </p:spPr>
      </p:pic>
      <p:pic>
        <p:nvPicPr>
          <p:cNvPr id="4" name="Obrázok 7" descr="APVV | Logá na stiahnutie">
            <a:extLst>
              <a:ext uri="{FF2B5EF4-FFF2-40B4-BE49-F238E27FC236}">
                <a16:creationId xmlns:a16="http://schemas.microsoft.com/office/drawing/2014/main" id="{3E79DAB5-3845-FA13-0CBF-9E3A5A6FB394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990"/>
          <a:stretch/>
        </p:blipFill>
        <p:spPr bwMode="auto">
          <a:xfrm>
            <a:off x="10108532" y="4179179"/>
            <a:ext cx="1694093" cy="772499"/>
          </a:xfrm>
          <a:prstGeom prst="rect">
            <a:avLst/>
          </a:prstGeom>
          <a:noFill/>
        </p:spPr>
      </p:pic>
      <p:pic>
        <p:nvPicPr>
          <p:cNvPr id="5" name="Obrázok 3">
            <a:extLst>
              <a:ext uri="{FF2B5EF4-FFF2-40B4-BE49-F238E27FC236}">
                <a16:creationId xmlns:a16="http://schemas.microsoft.com/office/drawing/2014/main" id="{0EF67D9B-1878-F16E-07C6-63DD8F21EB6C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37994" y="3043894"/>
            <a:ext cx="1635167" cy="10226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48202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7929F2E-A005-4520-913D-1DBB3C8E96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Kľúčové výstupy - https://digicrossgen.fmuk.eu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22EFCA42-D118-4339-85CF-052A0C5391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>
                <a:solidFill>
                  <a:srgbClr val="00B050"/>
                </a:solidFill>
              </a:rPr>
              <a:t>3 manuály – pre koncepčné modely</a:t>
            </a:r>
          </a:p>
          <a:p>
            <a:r>
              <a:rPr lang="sk-SK" dirty="0"/>
              <a:t>Výskumná správa k prvej etape riešenia projektu (november, 2021)</a:t>
            </a:r>
          </a:p>
          <a:p>
            <a:r>
              <a:rPr lang="sk-SK" dirty="0"/>
              <a:t>Monografia (2022): Podnikanie na Slovensku počas pandémie COVID-19: medzigeneračná perspektíva.</a:t>
            </a:r>
          </a:p>
          <a:p>
            <a:r>
              <a:rPr lang="sk-SK" dirty="0"/>
              <a:t>Monografia (2023): Manažovanie medzigeneračných výziev v podnikaní v dobe digitalizácie: pragmatický </a:t>
            </a:r>
            <a:r>
              <a:rPr lang="sk-SK" dirty="0" smtClean="0"/>
              <a:t>prístup</a:t>
            </a:r>
          </a:p>
          <a:p>
            <a:r>
              <a:rPr lang="sk-SK" dirty="0" smtClean="0"/>
              <a:t>Monografia (2023):</a:t>
            </a:r>
            <a:r>
              <a:rPr lang="pl-PL" dirty="0" smtClean="0"/>
              <a:t> </a:t>
            </a:r>
            <a:r>
              <a:rPr lang="pl-PL" dirty="0"/>
              <a:t>Podnikanie na Slovensku: viac dôrazu na inovácie a digitalizáciu </a:t>
            </a:r>
            <a:endParaRPr lang="sk-SK" dirty="0"/>
          </a:p>
          <a:p>
            <a:r>
              <a:rPr lang="sk-SK" dirty="0"/>
              <a:t>Monografia (2024) : Sólo podnikatelia na ceste k podnikateľskému úspechu v teórii a v praxi</a:t>
            </a:r>
          </a:p>
          <a:p>
            <a:r>
              <a:rPr lang="sk-SK" dirty="0">
                <a:solidFill>
                  <a:srgbClr val="00B050"/>
                </a:solidFill>
              </a:rPr>
              <a:t>Platforma  - </a:t>
            </a:r>
            <a:r>
              <a:rPr lang="sk-SK" dirty="0">
                <a:solidFill>
                  <a:srgbClr val="00B050"/>
                </a:solidFill>
                <a:hlinkClick r:id="rId2"/>
              </a:rPr>
              <a:t>https://digicrossgen.fmuk.eu</a:t>
            </a:r>
            <a:endParaRPr lang="sk-SK" dirty="0">
              <a:solidFill>
                <a:srgbClr val="00B050"/>
              </a:solidFill>
            </a:endParaRPr>
          </a:p>
          <a:p>
            <a:r>
              <a:rPr lang="sk-SK" dirty="0"/>
              <a:t>Vedecké a odborné články v časopisoch, monografiách, zborníkoch z konferencií.</a:t>
            </a:r>
          </a:p>
          <a:p>
            <a:endParaRPr lang="sk-SK" dirty="0"/>
          </a:p>
          <a:p>
            <a:pPr marL="0" indent="0">
              <a:buNone/>
            </a:pPr>
            <a:endParaRPr lang="sk-SK" dirty="0"/>
          </a:p>
        </p:txBody>
      </p:sp>
      <p:pic>
        <p:nvPicPr>
          <p:cNvPr id="9" name="Obrázok 5" descr="Médiá | Slovak Business Agency">
            <a:extLst>
              <a:ext uri="{FF2B5EF4-FFF2-40B4-BE49-F238E27FC236}">
                <a16:creationId xmlns:a16="http://schemas.microsoft.com/office/drawing/2014/main" id="{5C5A719F-7801-C7DE-73F0-3208BFFC641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0145978" y="1959718"/>
            <a:ext cx="1619200" cy="971520"/>
          </a:xfrm>
          <a:prstGeom prst="rect">
            <a:avLst/>
          </a:prstGeom>
          <a:noFill/>
        </p:spPr>
      </p:pic>
      <p:pic>
        <p:nvPicPr>
          <p:cNvPr id="10" name="Obrázok 7" descr="APVV | Logá na stiahnutie">
            <a:extLst>
              <a:ext uri="{FF2B5EF4-FFF2-40B4-BE49-F238E27FC236}">
                <a16:creationId xmlns:a16="http://schemas.microsoft.com/office/drawing/2014/main" id="{CD709D4E-0D8D-C1E6-97DA-C8297DA85062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990"/>
          <a:stretch/>
        </p:blipFill>
        <p:spPr bwMode="auto">
          <a:xfrm>
            <a:off x="10108532" y="4179179"/>
            <a:ext cx="1694093" cy="772499"/>
          </a:xfrm>
          <a:prstGeom prst="rect">
            <a:avLst/>
          </a:prstGeom>
          <a:noFill/>
        </p:spPr>
      </p:pic>
      <p:pic>
        <p:nvPicPr>
          <p:cNvPr id="11" name="Obrázok 3">
            <a:extLst>
              <a:ext uri="{FF2B5EF4-FFF2-40B4-BE49-F238E27FC236}">
                <a16:creationId xmlns:a16="http://schemas.microsoft.com/office/drawing/2014/main" id="{55EB1440-38BA-B235-8EC5-AC3898FB0E53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37994" y="3043894"/>
            <a:ext cx="1635167" cy="10226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1101566"/>
      </p:ext>
    </p:extLst>
  </p:cSld>
  <p:clrMapOvr>
    <a:masterClrMapping/>
  </p:clrMapOvr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orbel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60" id="{36D632C0-39C5-A04A-9225-E6385B8EBA3C}" vid="{2508A35F-A08F-F448-911B-F9FB2E66833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81604D584877EF4DAD9C1BECD3F9AA4F" ma:contentTypeVersion="8" ma:contentTypeDescription="Umožňuje vytvoriť nový dokument." ma:contentTypeScope="" ma:versionID="8de07e71424bbeb14f46d72cdd810b77">
  <xsd:schema xmlns:xsd="http://www.w3.org/2001/XMLSchema" xmlns:xs="http://www.w3.org/2001/XMLSchema" xmlns:p="http://schemas.microsoft.com/office/2006/metadata/properties" xmlns:ns2="c7673380-d5d7-4759-9c34-95e982f8186e" targetNamespace="http://schemas.microsoft.com/office/2006/metadata/properties" ma:root="true" ma:fieldsID="dff56012e82c2f54e4b1560fb396ac07" ns2:_="">
    <xsd:import namespace="c7673380-d5d7-4759-9c34-95e982f8186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7673380-d5d7-4759-9c34-95e982f8186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0D0988E-FA7D-43B7-8432-442CDEA5A505}">
  <ds:schemaRefs>
    <ds:schemaRef ds:uri="http://purl.org/dc/dcmitype/"/>
    <ds:schemaRef ds:uri="http://schemas.microsoft.com/office/infopath/2007/PartnerControls"/>
    <ds:schemaRef ds:uri="c7673380-d5d7-4759-9c34-95e982f8186e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80FBC0D7-4496-435F-96B8-EA6702F433D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2692CD9-D9D0-4002-868E-E95F513BAF6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7673380-d5d7-4759-9c34-95e982f8186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442</TotalTime>
  <Words>694</Words>
  <Application>Microsoft Office PowerPoint</Application>
  <PresentationFormat>Widescreen</PresentationFormat>
  <Paragraphs>81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Corbel</vt:lpstr>
      <vt:lpstr>Verdana</vt:lpstr>
      <vt:lpstr>Motív Office</vt:lpstr>
      <vt:lpstr>PowerPoint Presentation</vt:lpstr>
      <vt:lpstr>Obsah</vt:lpstr>
      <vt:lpstr>Hlavný cieľ projektu</vt:lpstr>
      <vt:lpstr>Hlavný cieľ projektu - pokračovanie</vt:lpstr>
      <vt:lpstr>Etapy riešenia projektu</vt:lpstr>
      <vt:lpstr>Riešiteľský tím</vt:lpstr>
      <vt:lpstr>Riešiteľský tím</vt:lpstr>
      <vt:lpstr> Hlavná metodológia - Dizajnový vedecký prístup  (DSRM)</vt:lpstr>
      <vt:lpstr>Kľúčové výstupy - https://digicrossgen.fmuk.eu</vt:lpstr>
      <vt:lpstr>POĎAKOVANIE</vt:lpstr>
      <vt:lpstr>Ďakujem za pozornosť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Prezentácia programu PowerPoint</dc:title>
  <dc:creator>Mikuš Juraj</dc:creator>
  <cp:lastModifiedBy>Pilková Anna</cp:lastModifiedBy>
  <cp:revision>24</cp:revision>
  <dcterms:created xsi:type="dcterms:W3CDTF">2022-04-11T10:09:55Z</dcterms:created>
  <dcterms:modified xsi:type="dcterms:W3CDTF">2024-06-16T20:31:18Z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0x01010081604D584877EF4DAD9C1BECD3F9AA4F</vt:lpwstr>
  </property>
</Properties>
</file>