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63" r:id="rId5"/>
    <p:sldId id="260" r:id="rId6"/>
    <p:sldId id="261" r:id="rId7"/>
    <p:sldId id="262" r:id="rId8"/>
    <p:sldId id="266" r:id="rId9"/>
    <p:sldId id="267" r:id="rId10"/>
    <p:sldId id="268" r:id="rId11"/>
    <p:sldId id="265" r:id="rId12"/>
  </p:sldIdLst>
  <p:sldSz cx="12192000" cy="6858000"/>
  <p:notesSz cx="6858000" cy="9144000"/>
  <p:defaultTextStyle>
    <a:defPPr>
      <a:defRPr lang="en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E7E"/>
    <a:srgbClr val="BC204B"/>
    <a:srgbClr val="F1B2DC"/>
    <a:srgbClr val="F04E98"/>
    <a:srgbClr val="FF8200"/>
    <a:srgbClr val="E03643"/>
    <a:srgbClr val="24B56F"/>
    <a:srgbClr val="8C4BAF"/>
    <a:srgbClr val="9DE7D7"/>
    <a:srgbClr val="FD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9433CA-5D55-42FA-9CA2-6D15DEFE270C}" v="15" dt="2024-06-17T22:33:30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2" autoAdjust="0"/>
    <p:restoredTop sz="96327"/>
  </p:normalViewPr>
  <p:slideViewPr>
    <p:cSldViewPr snapToGrid="0" snapToObjects="1">
      <p:cViewPr varScale="1">
        <p:scale>
          <a:sx n="90" d="100"/>
          <a:sy n="90" d="100"/>
        </p:scale>
        <p:origin x="80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 Holienka" userId="d535e67f-eb73-4702-ae53-67bc05435d18" providerId="ADAL" clId="{8B9433CA-5D55-42FA-9CA2-6D15DEFE270C}"/>
    <pc:docChg chg="undo custSel addSld delSld modSld">
      <pc:chgData name="Marian Holienka" userId="d535e67f-eb73-4702-ae53-67bc05435d18" providerId="ADAL" clId="{8B9433CA-5D55-42FA-9CA2-6D15DEFE270C}" dt="2024-06-17T22:33:49.909" v="550" actId="1037"/>
      <pc:docMkLst>
        <pc:docMk/>
      </pc:docMkLst>
      <pc:sldChg chg="del">
        <pc:chgData name="Marian Holienka" userId="d535e67f-eb73-4702-ae53-67bc05435d18" providerId="ADAL" clId="{8B9433CA-5D55-42FA-9CA2-6D15DEFE270C}" dt="2024-06-17T22:12:14.824" v="23" actId="47"/>
        <pc:sldMkLst>
          <pc:docMk/>
          <pc:sldMk cId="2035121224" sldId="258"/>
        </pc:sldMkLst>
      </pc:sldChg>
      <pc:sldChg chg="addSp delSp modSp mod">
        <pc:chgData name="Marian Holienka" userId="d535e67f-eb73-4702-ae53-67bc05435d18" providerId="ADAL" clId="{8B9433CA-5D55-42FA-9CA2-6D15DEFE270C}" dt="2024-06-17T22:13:34.133" v="47" actId="208"/>
        <pc:sldMkLst>
          <pc:docMk/>
          <pc:sldMk cId="2497125171" sldId="260"/>
        </pc:sldMkLst>
        <pc:spChg chg="mod">
          <ac:chgData name="Marian Holienka" userId="d535e67f-eb73-4702-ae53-67bc05435d18" providerId="ADAL" clId="{8B9433CA-5D55-42FA-9CA2-6D15DEFE270C}" dt="2024-06-17T22:12:38.104" v="27" actId="403"/>
          <ac:spMkLst>
            <pc:docMk/>
            <pc:sldMk cId="2497125171" sldId="260"/>
            <ac:spMk id="2" creationId="{3310D257-8A60-4C2B-868E-03325FF38872}"/>
          </ac:spMkLst>
        </pc:spChg>
        <pc:spChg chg="del">
          <ac:chgData name="Marian Holienka" userId="d535e67f-eb73-4702-ae53-67bc05435d18" providerId="ADAL" clId="{8B9433CA-5D55-42FA-9CA2-6D15DEFE270C}" dt="2024-06-17T22:10:52.932" v="0" actId="478"/>
          <ac:spMkLst>
            <pc:docMk/>
            <pc:sldMk cId="2497125171" sldId="260"/>
            <ac:spMk id="3" creationId="{86475A7B-0AA0-4F3C-BE11-116BE4BE8770}"/>
          </ac:spMkLst>
        </pc:spChg>
        <pc:spChg chg="add mod">
          <ac:chgData name="Marian Holienka" userId="d535e67f-eb73-4702-ae53-67bc05435d18" providerId="ADAL" clId="{8B9433CA-5D55-42FA-9CA2-6D15DEFE270C}" dt="2024-06-17T22:13:34.133" v="47" actId="208"/>
          <ac:spMkLst>
            <pc:docMk/>
            <pc:sldMk cId="2497125171" sldId="260"/>
            <ac:spMk id="5" creationId="{711910B3-A1C5-AD14-B447-CE9A6C6DCBEB}"/>
          </ac:spMkLst>
        </pc:spChg>
        <pc:picChg chg="add mod">
          <ac:chgData name="Marian Holienka" userId="d535e67f-eb73-4702-ae53-67bc05435d18" providerId="ADAL" clId="{8B9433CA-5D55-42FA-9CA2-6D15DEFE270C}" dt="2024-06-17T22:12:46.411" v="44" actId="1036"/>
          <ac:picMkLst>
            <pc:docMk/>
            <pc:sldMk cId="2497125171" sldId="260"/>
            <ac:picMk id="4" creationId="{A8F8656B-912D-F578-0E27-21654D526D50}"/>
          </ac:picMkLst>
        </pc:picChg>
      </pc:sldChg>
      <pc:sldChg chg="addSp delSp modSp mod">
        <pc:chgData name="Marian Holienka" userId="d535e67f-eb73-4702-ae53-67bc05435d18" providerId="ADAL" clId="{8B9433CA-5D55-42FA-9CA2-6D15DEFE270C}" dt="2024-06-17T22:17:55.197" v="85" actId="20577"/>
        <pc:sldMkLst>
          <pc:docMk/>
          <pc:sldMk cId="3083715088" sldId="261"/>
        </pc:sldMkLst>
        <pc:spChg chg="mod">
          <ac:chgData name="Marian Holienka" userId="d535e67f-eb73-4702-ae53-67bc05435d18" providerId="ADAL" clId="{8B9433CA-5D55-42FA-9CA2-6D15DEFE270C}" dt="2024-06-17T22:15:14.453" v="75" actId="404"/>
          <ac:spMkLst>
            <pc:docMk/>
            <pc:sldMk cId="3083715088" sldId="261"/>
            <ac:spMk id="2" creationId="{67929F2E-A005-4520-913D-1DBB3C8E9677}"/>
          </ac:spMkLst>
        </pc:spChg>
        <pc:spChg chg="add del">
          <ac:chgData name="Marian Holienka" userId="d535e67f-eb73-4702-ae53-67bc05435d18" providerId="ADAL" clId="{8B9433CA-5D55-42FA-9CA2-6D15DEFE270C}" dt="2024-06-17T22:14:40.907" v="50"/>
          <ac:spMkLst>
            <pc:docMk/>
            <pc:sldMk cId="3083715088" sldId="261"/>
            <ac:spMk id="3" creationId="{22EFCA42-D118-4339-85CF-052A0C539131}"/>
          </ac:spMkLst>
        </pc:spChg>
        <pc:spChg chg="add mod">
          <ac:chgData name="Marian Holienka" userId="d535e67f-eb73-4702-ae53-67bc05435d18" providerId="ADAL" clId="{8B9433CA-5D55-42FA-9CA2-6D15DEFE270C}" dt="2024-06-17T22:17:55.197" v="85" actId="20577"/>
          <ac:spMkLst>
            <pc:docMk/>
            <pc:sldMk cId="3083715088" sldId="261"/>
            <ac:spMk id="8" creationId="{251173DE-F766-2CE9-22D9-EA22D61912B0}"/>
          </ac:spMkLst>
        </pc:spChg>
        <pc:picChg chg="add del mod">
          <ac:chgData name="Marian Holienka" userId="d535e67f-eb73-4702-ae53-67bc05435d18" providerId="ADAL" clId="{8B9433CA-5D55-42FA-9CA2-6D15DEFE270C}" dt="2024-06-17T22:14:35.940" v="49"/>
          <ac:picMkLst>
            <pc:docMk/>
            <pc:sldMk cId="3083715088" sldId="261"/>
            <ac:picMk id="5" creationId="{4D32EFEA-74AD-449F-CE84-B0713FAF878C}"/>
          </ac:picMkLst>
        </pc:picChg>
        <pc:picChg chg="add mod">
          <ac:chgData name="Marian Holienka" userId="d535e67f-eb73-4702-ae53-67bc05435d18" providerId="ADAL" clId="{8B9433CA-5D55-42FA-9CA2-6D15DEFE270C}" dt="2024-06-17T22:14:54.929" v="51" actId="1076"/>
          <ac:picMkLst>
            <pc:docMk/>
            <pc:sldMk cId="3083715088" sldId="261"/>
            <ac:picMk id="7" creationId="{4F5DD95D-FFC3-8F9E-2513-0970EACE6EEA}"/>
          </ac:picMkLst>
        </pc:picChg>
      </pc:sldChg>
      <pc:sldChg chg="addSp delSp modSp mod">
        <pc:chgData name="Marian Holienka" userId="d535e67f-eb73-4702-ae53-67bc05435d18" providerId="ADAL" clId="{8B9433CA-5D55-42FA-9CA2-6D15DEFE270C}" dt="2024-06-17T22:20:02.596" v="121" actId="20577"/>
        <pc:sldMkLst>
          <pc:docMk/>
          <pc:sldMk cId="1392873913" sldId="262"/>
        </pc:sldMkLst>
        <pc:spChg chg="mod">
          <ac:chgData name="Marian Holienka" userId="d535e67f-eb73-4702-ae53-67bc05435d18" providerId="ADAL" clId="{8B9433CA-5D55-42FA-9CA2-6D15DEFE270C}" dt="2024-06-17T22:18:29.668" v="107" actId="404"/>
          <ac:spMkLst>
            <pc:docMk/>
            <pc:sldMk cId="1392873913" sldId="262"/>
            <ac:spMk id="2" creationId="{87088553-23F5-4166-B6CF-8F49CBB57542}"/>
          </ac:spMkLst>
        </pc:spChg>
        <pc:spChg chg="del mod">
          <ac:chgData name="Marian Holienka" userId="d535e67f-eb73-4702-ae53-67bc05435d18" providerId="ADAL" clId="{8B9433CA-5D55-42FA-9CA2-6D15DEFE270C}" dt="2024-06-17T22:18:11.055" v="86" actId="478"/>
          <ac:spMkLst>
            <pc:docMk/>
            <pc:sldMk cId="1392873913" sldId="262"/>
            <ac:spMk id="3" creationId="{F15BCFDE-2E73-4F30-9B9E-70EAEDE09DB9}"/>
          </ac:spMkLst>
        </pc:spChg>
        <pc:spChg chg="add del mod">
          <ac:chgData name="Marian Holienka" userId="d535e67f-eb73-4702-ae53-67bc05435d18" providerId="ADAL" clId="{8B9433CA-5D55-42FA-9CA2-6D15DEFE270C}" dt="2024-06-17T22:18:34.396" v="108" actId="478"/>
          <ac:spMkLst>
            <pc:docMk/>
            <pc:sldMk cId="1392873913" sldId="262"/>
            <ac:spMk id="5" creationId="{36769FF4-EF4E-CD08-389D-A7C77236C799}"/>
          </ac:spMkLst>
        </pc:spChg>
        <pc:spChg chg="add mod">
          <ac:chgData name="Marian Holienka" userId="d535e67f-eb73-4702-ae53-67bc05435d18" providerId="ADAL" clId="{8B9433CA-5D55-42FA-9CA2-6D15DEFE270C}" dt="2024-06-17T22:20:02.596" v="121" actId="20577"/>
          <ac:spMkLst>
            <pc:docMk/>
            <pc:sldMk cId="1392873913" sldId="262"/>
            <ac:spMk id="8" creationId="{C917B5A4-D701-6B05-BC28-AFE9393EB70C}"/>
          </ac:spMkLst>
        </pc:spChg>
        <pc:picChg chg="add mod">
          <ac:chgData name="Marian Holienka" userId="d535e67f-eb73-4702-ae53-67bc05435d18" providerId="ADAL" clId="{8B9433CA-5D55-42FA-9CA2-6D15DEFE270C}" dt="2024-06-17T22:19:15.389" v="111" actId="1076"/>
          <ac:picMkLst>
            <pc:docMk/>
            <pc:sldMk cId="1392873913" sldId="262"/>
            <ac:picMk id="7" creationId="{03A30BCA-B011-34D5-D1E2-E510DE29C5DA}"/>
          </ac:picMkLst>
        </pc:picChg>
      </pc:sldChg>
      <pc:sldChg chg="modSp mod">
        <pc:chgData name="Marian Holienka" userId="d535e67f-eb73-4702-ae53-67bc05435d18" providerId="ADAL" clId="{8B9433CA-5D55-42FA-9CA2-6D15DEFE270C}" dt="2024-06-17T22:11:57.841" v="22" actId="404"/>
        <pc:sldMkLst>
          <pc:docMk/>
          <pc:sldMk cId="3774445728" sldId="263"/>
        </pc:sldMkLst>
        <pc:spChg chg="mod">
          <ac:chgData name="Marian Holienka" userId="d535e67f-eb73-4702-ae53-67bc05435d18" providerId="ADAL" clId="{8B9433CA-5D55-42FA-9CA2-6D15DEFE270C}" dt="2024-06-17T22:11:57.841" v="22" actId="404"/>
          <ac:spMkLst>
            <pc:docMk/>
            <pc:sldMk cId="3774445728" sldId="263"/>
            <ac:spMk id="3" creationId="{E1957199-511D-49F1-D79E-7904723844EC}"/>
          </ac:spMkLst>
        </pc:spChg>
      </pc:sldChg>
      <pc:sldChg chg="addSp delSp modSp add mod">
        <pc:chgData name="Marian Holienka" userId="d535e67f-eb73-4702-ae53-67bc05435d18" providerId="ADAL" clId="{8B9433CA-5D55-42FA-9CA2-6D15DEFE270C}" dt="2024-06-17T22:27:57.498" v="392" actId="20577"/>
        <pc:sldMkLst>
          <pc:docMk/>
          <pc:sldMk cId="3870746711" sldId="266"/>
        </pc:sldMkLst>
        <pc:spChg chg="mod">
          <ac:chgData name="Marian Holienka" userId="d535e67f-eb73-4702-ae53-67bc05435d18" providerId="ADAL" clId="{8B9433CA-5D55-42FA-9CA2-6D15DEFE270C}" dt="2024-06-17T22:21:10.401" v="142" actId="20577"/>
          <ac:spMkLst>
            <pc:docMk/>
            <pc:sldMk cId="3870746711" sldId="266"/>
            <ac:spMk id="2" creationId="{87088553-23F5-4166-B6CF-8F49CBB57542}"/>
          </ac:spMkLst>
        </pc:spChg>
        <pc:spChg chg="mod">
          <ac:chgData name="Marian Holienka" userId="d535e67f-eb73-4702-ae53-67bc05435d18" providerId="ADAL" clId="{8B9433CA-5D55-42FA-9CA2-6D15DEFE270C}" dt="2024-06-17T22:27:57.498" v="392" actId="20577"/>
          <ac:spMkLst>
            <pc:docMk/>
            <pc:sldMk cId="3870746711" sldId="266"/>
            <ac:spMk id="8" creationId="{C917B5A4-D701-6B05-BC28-AFE9393EB70C}"/>
          </ac:spMkLst>
        </pc:spChg>
        <pc:picChg chg="add mod">
          <ac:chgData name="Marian Holienka" userId="d535e67f-eb73-4702-ae53-67bc05435d18" providerId="ADAL" clId="{8B9433CA-5D55-42FA-9CA2-6D15DEFE270C}" dt="2024-06-17T22:22:18.020" v="197" actId="1076"/>
          <ac:picMkLst>
            <pc:docMk/>
            <pc:sldMk cId="3870746711" sldId="266"/>
            <ac:picMk id="4" creationId="{6FFA18B8-B0A1-BC44-8BD5-C87E34BBBE10}"/>
          </ac:picMkLst>
        </pc:picChg>
        <pc:picChg chg="del">
          <ac:chgData name="Marian Holienka" userId="d535e67f-eb73-4702-ae53-67bc05435d18" providerId="ADAL" clId="{8B9433CA-5D55-42FA-9CA2-6D15DEFE270C}" dt="2024-06-17T22:21:52.322" v="194" actId="478"/>
          <ac:picMkLst>
            <pc:docMk/>
            <pc:sldMk cId="3870746711" sldId="266"/>
            <ac:picMk id="7" creationId="{03A30BCA-B011-34D5-D1E2-E510DE29C5DA}"/>
          </ac:picMkLst>
        </pc:picChg>
      </pc:sldChg>
      <pc:sldChg chg="addSp delSp modSp add mod">
        <pc:chgData name="Marian Holienka" userId="d535e67f-eb73-4702-ae53-67bc05435d18" providerId="ADAL" clId="{8B9433CA-5D55-42FA-9CA2-6D15DEFE270C}" dt="2024-06-17T22:31:00.100" v="452" actId="6549"/>
        <pc:sldMkLst>
          <pc:docMk/>
          <pc:sldMk cId="3737910986" sldId="267"/>
        </pc:sldMkLst>
        <pc:spChg chg="mod">
          <ac:chgData name="Marian Holienka" userId="d535e67f-eb73-4702-ae53-67bc05435d18" providerId="ADAL" clId="{8B9433CA-5D55-42FA-9CA2-6D15DEFE270C}" dt="2024-06-17T22:21:21.120" v="157" actId="20577"/>
          <ac:spMkLst>
            <pc:docMk/>
            <pc:sldMk cId="3737910986" sldId="267"/>
            <ac:spMk id="2" creationId="{87088553-23F5-4166-B6CF-8F49CBB57542}"/>
          </ac:spMkLst>
        </pc:spChg>
        <pc:spChg chg="mod">
          <ac:chgData name="Marian Holienka" userId="d535e67f-eb73-4702-ae53-67bc05435d18" providerId="ADAL" clId="{8B9433CA-5D55-42FA-9CA2-6D15DEFE270C}" dt="2024-06-17T22:31:00.100" v="452" actId="6549"/>
          <ac:spMkLst>
            <pc:docMk/>
            <pc:sldMk cId="3737910986" sldId="267"/>
            <ac:spMk id="8" creationId="{C917B5A4-D701-6B05-BC28-AFE9393EB70C}"/>
          </ac:spMkLst>
        </pc:spChg>
        <pc:picChg chg="add mod">
          <ac:chgData name="Marian Holienka" userId="d535e67f-eb73-4702-ae53-67bc05435d18" providerId="ADAL" clId="{8B9433CA-5D55-42FA-9CA2-6D15DEFE270C}" dt="2024-06-17T22:28:28.058" v="396" actId="1076"/>
          <ac:picMkLst>
            <pc:docMk/>
            <pc:sldMk cId="3737910986" sldId="267"/>
            <ac:picMk id="4" creationId="{4F823C4A-DF98-5D70-5970-595E9FDC54FA}"/>
          </ac:picMkLst>
        </pc:picChg>
        <pc:picChg chg="del">
          <ac:chgData name="Marian Holienka" userId="d535e67f-eb73-4702-ae53-67bc05435d18" providerId="ADAL" clId="{8B9433CA-5D55-42FA-9CA2-6D15DEFE270C}" dt="2024-06-17T22:28:05.047" v="393" actId="478"/>
          <ac:picMkLst>
            <pc:docMk/>
            <pc:sldMk cId="3737910986" sldId="267"/>
            <ac:picMk id="7" creationId="{03A30BCA-B011-34D5-D1E2-E510DE29C5DA}"/>
          </ac:picMkLst>
        </pc:picChg>
      </pc:sldChg>
      <pc:sldChg chg="addSp delSp modSp add mod">
        <pc:chgData name="Marian Holienka" userId="d535e67f-eb73-4702-ae53-67bc05435d18" providerId="ADAL" clId="{8B9433CA-5D55-42FA-9CA2-6D15DEFE270C}" dt="2024-06-17T22:33:49.909" v="550" actId="1037"/>
        <pc:sldMkLst>
          <pc:docMk/>
          <pc:sldMk cId="492269112" sldId="268"/>
        </pc:sldMkLst>
        <pc:spChg chg="mod">
          <ac:chgData name="Marian Holienka" userId="d535e67f-eb73-4702-ae53-67bc05435d18" providerId="ADAL" clId="{8B9433CA-5D55-42FA-9CA2-6D15DEFE270C}" dt="2024-06-17T22:21:40.083" v="193" actId="20577"/>
          <ac:spMkLst>
            <pc:docMk/>
            <pc:sldMk cId="492269112" sldId="268"/>
            <ac:spMk id="2" creationId="{87088553-23F5-4166-B6CF-8F49CBB57542}"/>
          </ac:spMkLst>
        </pc:spChg>
        <pc:spChg chg="mod">
          <ac:chgData name="Marian Holienka" userId="d535e67f-eb73-4702-ae53-67bc05435d18" providerId="ADAL" clId="{8B9433CA-5D55-42FA-9CA2-6D15DEFE270C}" dt="2024-06-17T22:33:49.909" v="550" actId="1037"/>
          <ac:spMkLst>
            <pc:docMk/>
            <pc:sldMk cId="492269112" sldId="268"/>
            <ac:spMk id="8" creationId="{C917B5A4-D701-6B05-BC28-AFE9393EB70C}"/>
          </ac:spMkLst>
        </pc:spChg>
        <pc:picChg chg="add mod">
          <ac:chgData name="Marian Holienka" userId="d535e67f-eb73-4702-ae53-67bc05435d18" providerId="ADAL" clId="{8B9433CA-5D55-42FA-9CA2-6D15DEFE270C}" dt="2024-06-17T22:33:39.041" v="536" actId="1076"/>
          <ac:picMkLst>
            <pc:docMk/>
            <pc:sldMk cId="492269112" sldId="268"/>
            <ac:picMk id="4" creationId="{AD70510D-61C7-E2FF-015B-D0ED40E211E8}"/>
          </ac:picMkLst>
        </pc:picChg>
        <pc:picChg chg="del">
          <ac:chgData name="Marian Holienka" userId="d535e67f-eb73-4702-ae53-67bc05435d18" providerId="ADAL" clId="{8B9433CA-5D55-42FA-9CA2-6D15DEFE270C}" dt="2024-06-17T22:31:06.048" v="453" actId="478"/>
          <ac:picMkLst>
            <pc:docMk/>
            <pc:sldMk cId="492269112" sldId="268"/>
            <ac:picMk id="7" creationId="{03A30BCA-B011-34D5-D1E2-E510DE29C5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F8781-2383-F545-A14E-F2FABCFD74C1}" type="datetimeFigureOut">
              <a:rPr lang="en-SK" smtClean="0"/>
              <a:t>06/18/2024</a:t>
            </a:fld>
            <a:endParaRPr lang="en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9155B-5C4D-4042-BB6D-C92EFF5F8223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52902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BC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C9867D-4C45-6548-A461-B49DF7A66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2450" y="5238748"/>
            <a:ext cx="911106" cy="9111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A6438C3-B108-5A46-9365-8F4546E673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8445" y="1597151"/>
            <a:ext cx="9144000" cy="2579961"/>
          </a:xfrm>
          <a:prstGeom prst="rect">
            <a:avLst/>
          </a:prstGeom>
        </p:spPr>
        <p:txBody>
          <a:bodyPr wrap="square" lIns="0" rIns="0" anchor="ctr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Názov</a:t>
            </a:r>
            <a:r>
              <a:rPr lang="en-GB" sz="72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GB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prezentácie</a:t>
            </a:r>
            <a:endParaRPr lang="en-SK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BE1E3E04-EF49-F443-94F3-E85D13393C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445" y="4206908"/>
            <a:ext cx="5277556" cy="430212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SK" dirty="0"/>
              <a:t>Meno </a:t>
            </a:r>
            <a:r>
              <a:rPr lang="sk-SK" dirty="0"/>
              <a:t>a p</a:t>
            </a:r>
            <a:r>
              <a:rPr lang="en-SK" dirty="0"/>
              <a:t>riezvisko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A88D79DF-9257-3243-9C8F-59CB6E0FCD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445" y="4633200"/>
            <a:ext cx="10747022" cy="121109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lang="sk-SK" sz="3600" b="1" i="0" kern="1200" dirty="0" smtClean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sk-SK" sz="2800" b="1" dirty="0">
                <a:solidFill>
                  <a:srgbClr val="000000"/>
                </a:solidFill>
              </a:rPr>
              <a:t>ŠVOČ – Študentská vysokoškolská odborná činnosť</a:t>
            </a:r>
          </a:p>
          <a:p>
            <a:r>
              <a:rPr lang="sk-SK" sz="2800" dirty="0">
                <a:solidFill>
                  <a:srgbClr val="000000"/>
                </a:solidFill>
              </a:rPr>
              <a:t>Dátum....05.2022</a:t>
            </a:r>
          </a:p>
          <a:p>
            <a:r>
              <a:rPr lang="sk-SK" sz="2800" dirty="0">
                <a:solidFill>
                  <a:srgbClr val="000000"/>
                </a:solidFill>
              </a:rPr>
              <a:t>Univerzita Komenského v Bratislave, Fakulta managementu </a:t>
            </a:r>
          </a:p>
          <a:p>
            <a:r>
              <a:rPr lang="sk-SK" sz="2800" dirty="0">
                <a:solidFill>
                  <a:srgbClr val="000000"/>
                </a:solidFill>
              </a:rPr>
              <a:t>Odbojárov 10, 820 05 Bratislava 25, SLOVENSKO</a:t>
            </a:r>
          </a:p>
          <a:p>
            <a:pPr lvl="0"/>
            <a:endParaRPr lang="en-S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45144B-79B7-524E-8036-4E8BA80696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445" y="753553"/>
            <a:ext cx="2924558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8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BA4701-17B3-B047-A9D6-EA69A0CABA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62450" y="743315"/>
            <a:ext cx="911106" cy="9111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6BB65C-5914-4C49-8E67-7D950A44D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1347" y="5231793"/>
            <a:ext cx="946681" cy="946681"/>
          </a:xfrm>
          <a:prstGeom prst="rect">
            <a:avLst/>
          </a:prstGeom>
        </p:spPr>
      </p:pic>
      <p:sp>
        <p:nvSpPr>
          <p:cNvPr id="8" name="Title Placeholder 15">
            <a:extLst>
              <a:ext uri="{FF2B5EF4-FFF2-40B4-BE49-F238E27FC236}">
                <a16:creationId xmlns:a16="http://schemas.microsoft.com/office/drawing/2014/main" id="{6DB56113-B608-5941-ABC9-238540E0AF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08145"/>
            <a:ext cx="9624250" cy="9825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96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01</a:t>
            </a:r>
            <a:endParaRPr lang="en-SK" dirty="0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5695E4C4-D8C4-2942-AFF2-0239AD7FC2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149" y="2154065"/>
            <a:ext cx="10554405" cy="2652712"/>
          </a:xfrm>
        </p:spPr>
        <p:txBody>
          <a:bodyPr lIns="36000">
            <a:noAutofit/>
          </a:bodyPr>
          <a:lstStyle>
            <a:lvl1pPr marL="0" indent="0">
              <a:lnSpc>
                <a:spcPct val="100000"/>
              </a:lnSpc>
              <a:buNone/>
              <a:defRPr sz="7200" b="1" i="0">
                <a:solidFill>
                  <a:srgbClr val="BC204B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Názov</a:t>
            </a:r>
            <a:r>
              <a:rPr lang="en-GB" dirty="0"/>
              <a:t> </a:t>
            </a:r>
            <a:r>
              <a:rPr lang="en-GB" dirty="0" err="1"/>
              <a:t>sekcie</a:t>
            </a:r>
            <a:endParaRPr lang="en-SK" dirty="0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3782C1ED-0CB2-BD49-94E8-31A989A1CC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445" y="5199222"/>
            <a:ext cx="5277556" cy="430212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3600" b="1" i="0">
                <a:solidFill>
                  <a:srgbClr val="BC204B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SK" dirty="0"/>
              <a:t>Meno Priezvisko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EFE7D1BF-6B5D-8D47-82B3-7CEA6354E0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445" y="5646905"/>
            <a:ext cx="5277556" cy="430212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800" b="0" i="0">
                <a:solidFill>
                  <a:srgbClr val="BC204B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SK" dirty="0"/>
              <a:t>Pozícia</a:t>
            </a:r>
          </a:p>
        </p:txBody>
      </p:sp>
    </p:spTree>
    <p:extLst>
      <p:ext uri="{BB962C8B-B14F-4D97-AF65-F5344CB8AC3E}">
        <p14:creationId xmlns:p14="http://schemas.microsoft.com/office/powerpoint/2010/main" val="365911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9A0894-ACFF-8348-ADAA-F90F594C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62450" y="743315"/>
            <a:ext cx="911106" cy="911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8ABD57-F854-EA4F-9ED3-019DAA41A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1347" y="5231793"/>
            <a:ext cx="946681" cy="946681"/>
          </a:xfrm>
          <a:prstGeom prst="rect">
            <a:avLst/>
          </a:prstGeom>
        </p:spPr>
      </p:pic>
      <p:sp>
        <p:nvSpPr>
          <p:cNvPr id="9" name="Title Placeholder 15">
            <a:extLst>
              <a:ext uri="{FF2B5EF4-FFF2-40B4-BE49-F238E27FC236}">
                <a16:creationId xmlns:a16="http://schemas.microsoft.com/office/drawing/2014/main" id="{62C9AD9F-8A17-934F-82B0-662C4732A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145"/>
            <a:ext cx="9624250" cy="9825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sk-SK"/>
              <a:t>Kliknutím upravte štýl predlohy nadpisu</a:t>
            </a:r>
            <a:endParaRPr lang="en-SK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27BE7E8-A51E-FE41-AD5E-66C5DEA2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9624250" cy="43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222924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B08C56-51DC-DF45-BDFA-99D9D1BA50C3}"/>
              </a:ext>
            </a:extLst>
          </p:cNvPr>
          <p:cNvSpPr/>
          <p:nvPr userDrawn="1"/>
        </p:nvSpPr>
        <p:spPr>
          <a:xfrm>
            <a:off x="9630888" y="0"/>
            <a:ext cx="2561112" cy="6858000"/>
          </a:xfrm>
          <a:prstGeom prst="rect">
            <a:avLst/>
          </a:prstGeom>
          <a:solidFill>
            <a:srgbClr val="BC2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AFAA1B-3397-BE43-8147-13653693B8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62449" y="743314"/>
            <a:ext cx="911106" cy="911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77106E-7752-784E-9EC4-291ADA0EAB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2450" y="5238748"/>
            <a:ext cx="911106" cy="911106"/>
          </a:xfrm>
          <a:prstGeom prst="rect">
            <a:avLst/>
          </a:prstGeom>
        </p:spPr>
      </p:pic>
      <p:sp>
        <p:nvSpPr>
          <p:cNvPr id="11" name="Title Placeholder 15">
            <a:extLst>
              <a:ext uri="{FF2B5EF4-FFF2-40B4-BE49-F238E27FC236}">
                <a16:creationId xmlns:a16="http://schemas.microsoft.com/office/drawing/2014/main" id="{4A49FDA4-56BA-0347-A90D-B6797CAF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145"/>
            <a:ext cx="8115794" cy="98254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SK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49E1FD74-D174-C440-B43C-DDADC02B8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8115795" cy="43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185476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5">
            <a:extLst>
              <a:ext uri="{FF2B5EF4-FFF2-40B4-BE49-F238E27FC236}">
                <a16:creationId xmlns:a16="http://schemas.microsoft.com/office/drawing/2014/main" id="{285BE03A-F9B3-9143-AA81-0B5B0EB0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145"/>
            <a:ext cx="9624250" cy="98254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sk-SK" dirty="0"/>
              <a:t>Kliknutím upravte štýl predlohy nadpisu</a:t>
            </a:r>
            <a:endParaRPr lang="en-SK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AB105FE-080F-0143-98EB-EB70D2D88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840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SK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3E85164-97B8-BD49-B20A-1BE96B80A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5783721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BC204B"/>
                </a:solidFill>
                <a:latin typeface="Corbel" panose="020B0503020204020204" pitchFamily="34" charset="0"/>
              </a:defRPr>
            </a:lvl1pPr>
          </a:lstStyle>
          <a:p>
            <a:r>
              <a:rPr lang="en-SK" dirty="0">
                <a:ea typeface="Verdana" panose="020B0604030504040204" pitchFamily="34" charset="0"/>
                <a:cs typeface="Verdana" panose="020B0604030504040204" pitchFamily="34" charset="0"/>
              </a:rPr>
              <a:t>01 / Názov sekcie</a:t>
            </a:r>
          </a:p>
        </p:txBody>
      </p:sp>
    </p:spTree>
    <p:extLst>
      <p:ext uri="{BB962C8B-B14F-4D97-AF65-F5344CB8AC3E}">
        <p14:creationId xmlns:p14="http://schemas.microsoft.com/office/powerpoint/2010/main" val="9383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BC204B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BC204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BC204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BC204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BC204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BC204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57199-511D-49F1-D79E-7904723844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444" y="2445478"/>
            <a:ext cx="10554405" cy="2652712"/>
          </a:xfrm>
        </p:spPr>
        <p:txBody>
          <a:bodyPr/>
          <a:lstStyle/>
          <a:p>
            <a:r>
              <a:rPr lang="sk-SK" sz="4400" dirty="0"/>
              <a:t>Koncepčný model medzigeneračného podnikania pre etablované firmy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3ECA7-F071-3B9A-E0C8-AF32031FD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443" y="4376565"/>
            <a:ext cx="7581277" cy="430212"/>
          </a:xfrm>
        </p:spPr>
        <p:txBody>
          <a:bodyPr/>
          <a:lstStyle/>
          <a:p>
            <a:r>
              <a:rPr lang="en-US" dirty="0"/>
              <a:t>Marian Holienka (doc. PhDr., PhD.)</a:t>
            </a:r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954B14-8196-4656-E3DF-366E663590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8444" y="4973574"/>
            <a:ext cx="5277556" cy="430212"/>
          </a:xfrm>
        </p:spPr>
        <p:txBody>
          <a:bodyPr/>
          <a:lstStyle/>
          <a:p>
            <a:r>
              <a:rPr lang="en-US" dirty="0" err="1"/>
              <a:t>Katedra</a:t>
            </a:r>
            <a:r>
              <a:rPr lang="en-US" dirty="0"/>
              <a:t> </a:t>
            </a:r>
            <a:r>
              <a:rPr lang="en-US" dirty="0" err="1"/>
              <a:t>strat</a:t>
            </a:r>
            <a:r>
              <a:rPr lang="sk-SK" dirty="0" err="1"/>
              <a:t>égie</a:t>
            </a:r>
            <a:r>
              <a:rPr lang="sk-SK" dirty="0"/>
              <a:t> a podnikania</a:t>
            </a:r>
          </a:p>
        </p:txBody>
      </p:sp>
      <p:pic>
        <p:nvPicPr>
          <p:cNvPr id="6" name="Obrázok 5" descr="Médiá | Slovak Business Agency">
            <a:extLst>
              <a:ext uri="{FF2B5EF4-FFF2-40B4-BE49-F238E27FC236}">
                <a16:creationId xmlns:a16="http://schemas.microsoft.com/office/drawing/2014/main" id="{81211D98-9B55-9FEC-F804-1360D90B47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5978" y="1959718"/>
            <a:ext cx="1619200" cy="971520"/>
          </a:xfrm>
          <a:prstGeom prst="rect">
            <a:avLst/>
          </a:prstGeom>
          <a:noFill/>
        </p:spPr>
      </p:pic>
      <p:pic>
        <p:nvPicPr>
          <p:cNvPr id="7" name="Obrázok 7" descr="APVV | Logá na stiahnutie">
            <a:extLst>
              <a:ext uri="{FF2B5EF4-FFF2-40B4-BE49-F238E27FC236}">
                <a16:creationId xmlns:a16="http://schemas.microsoft.com/office/drawing/2014/main" id="{635B3E36-914F-ECA9-FD25-A18C4C6E5E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0"/>
          <a:stretch/>
        </p:blipFill>
        <p:spPr bwMode="auto">
          <a:xfrm>
            <a:off x="10108532" y="4179179"/>
            <a:ext cx="1694093" cy="772499"/>
          </a:xfrm>
          <a:prstGeom prst="rect">
            <a:avLst/>
          </a:prstGeom>
          <a:noFill/>
        </p:spPr>
      </p:pic>
      <p:pic>
        <p:nvPicPr>
          <p:cNvPr id="8" name="Obrázok 3">
            <a:extLst>
              <a:ext uri="{FF2B5EF4-FFF2-40B4-BE49-F238E27FC236}">
                <a16:creationId xmlns:a16="http://schemas.microsoft.com/office/drawing/2014/main" id="{BD1F664B-51BC-2162-F7A0-FA5D193BE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94" y="3043894"/>
            <a:ext cx="1635167" cy="102262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E6FAA3-C18B-7309-6068-B34AED255A80}"/>
              </a:ext>
            </a:extLst>
          </p:cNvPr>
          <p:cNvSpPr txBox="1">
            <a:spLocks/>
          </p:cNvSpPr>
          <p:nvPr/>
        </p:nvSpPr>
        <p:spPr>
          <a:xfrm>
            <a:off x="818444" y="721728"/>
            <a:ext cx="5781861" cy="1348141"/>
          </a:xfrm>
          <a:prstGeom prst="rect">
            <a:avLst/>
          </a:prstGeom>
        </p:spPr>
        <p:txBody>
          <a:bodyPr vert="horz" lIns="360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None/>
              <a:defRPr sz="7200" b="1" i="0" kern="1200">
                <a:solidFill>
                  <a:srgbClr val="BC204B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dirty="0"/>
              <a:t>Záverečná konferencia </a:t>
            </a:r>
            <a:br>
              <a:rPr lang="sk-SK" sz="4000" dirty="0"/>
            </a:br>
            <a:r>
              <a:rPr lang="sk-SK" sz="4000" dirty="0"/>
              <a:t>projektu DIGI</a:t>
            </a:r>
            <a:r>
              <a:rPr lang="sk-SK" sz="4000" dirty="0">
                <a:solidFill>
                  <a:srgbClr val="7F7E7E"/>
                </a:solidFill>
              </a:rPr>
              <a:t>CROSS</a:t>
            </a:r>
            <a:r>
              <a:rPr lang="sk-SK" sz="4000" dirty="0"/>
              <a:t>GEN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B6F8B-7E83-33DD-6166-658CB9A3ECBE}"/>
              </a:ext>
            </a:extLst>
          </p:cNvPr>
          <p:cNvSpPr txBox="1"/>
          <p:nvPr/>
        </p:nvSpPr>
        <p:spPr>
          <a:xfrm>
            <a:off x="729443" y="5583950"/>
            <a:ext cx="60973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1" dirty="0">
                <a:solidFill>
                  <a:srgbClr val="BC204B"/>
                </a:solidFill>
                <a:latin typeface="Corbel" panose="020B0503020204020204" pitchFamily="34" charset="0"/>
              </a:rPr>
              <a:t>Univerzita Komenského v Bratislave, Fakulta managementu </a:t>
            </a:r>
          </a:p>
          <a:p>
            <a:r>
              <a:rPr lang="sk-SK" sz="1600" b="1" dirty="0">
                <a:solidFill>
                  <a:srgbClr val="BC204B"/>
                </a:solidFill>
                <a:latin typeface="Corbel" panose="020B0503020204020204" pitchFamily="34" charset="0"/>
              </a:rPr>
              <a:t>Odbojárov 10, 820 05 Bratislava 25, Slovensko</a:t>
            </a:r>
          </a:p>
          <a:p>
            <a:endParaRPr lang="sk-SK" sz="1600" b="1" dirty="0">
              <a:solidFill>
                <a:srgbClr val="BC204B"/>
              </a:solidFill>
              <a:latin typeface="Corbel" panose="020B0503020204020204" pitchFamily="34" charset="0"/>
            </a:endParaRPr>
          </a:p>
          <a:p>
            <a:r>
              <a:rPr lang="sk-SK" sz="1600" b="1">
                <a:solidFill>
                  <a:srgbClr val="BC204B"/>
                </a:solidFill>
                <a:latin typeface="Corbel" panose="020B0503020204020204" pitchFamily="34" charset="0"/>
              </a:rPr>
              <a:t>18.06.2024</a:t>
            </a:r>
          </a:p>
          <a:p>
            <a:endParaRPr lang="sk-SK" sz="1600" b="1" dirty="0">
              <a:solidFill>
                <a:srgbClr val="BC204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44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10D257-8A60-4C2B-868E-03325FF38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/>
              <a:t>Koncepčný model medzigeneračného podnikania pre etablované firmy</a:t>
            </a:r>
          </a:p>
        </p:txBody>
      </p:sp>
      <p:pic>
        <p:nvPicPr>
          <p:cNvPr id="9" name="Obrázok 5" descr="Médiá | Slovak Business Agency">
            <a:extLst>
              <a:ext uri="{FF2B5EF4-FFF2-40B4-BE49-F238E27FC236}">
                <a16:creationId xmlns:a16="http://schemas.microsoft.com/office/drawing/2014/main" id="{FEBC5649-D84D-5D21-3859-83D10D9DA6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5978" y="1959718"/>
            <a:ext cx="1619200" cy="971520"/>
          </a:xfrm>
          <a:prstGeom prst="rect">
            <a:avLst/>
          </a:prstGeom>
          <a:noFill/>
        </p:spPr>
      </p:pic>
      <p:pic>
        <p:nvPicPr>
          <p:cNvPr id="10" name="Obrázok 7" descr="APVV | Logá na stiahnutie">
            <a:extLst>
              <a:ext uri="{FF2B5EF4-FFF2-40B4-BE49-F238E27FC236}">
                <a16:creationId xmlns:a16="http://schemas.microsoft.com/office/drawing/2014/main" id="{31CF3706-9B0E-1882-38C3-4681266AE7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0"/>
          <a:stretch/>
        </p:blipFill>
        <p:spPr bwMode="auto">
          <a:xfrm>
            <a:off x="10108532" y="4179179"/>
            <a:ext cx="1694093" cy="772499"/>
          </a:xfrm>
          <a:prstGeom prst="rect">
            <a:avLst/>
          </a:prstGeom>
          <a:noFill/>
        </p:spPr>
      </p:pic>
      <p:pic>
        <p:nvPicPr>
          <p:cNvPr id="11" name="Obrázok 3">
            <a:extLst>
              <a:ext uri="{FF2B5EF4-FFF2-40B4-BE49-F238E27FC236}">
                <a16:creationId xmlns:a16="http://schemas.microsoft.com/office/drawing/2014/main" id="{CC8C2792-980C-6A01-FB9D-5DA029758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94" y="3043894"/>
            <a:ext cx="1635167" cy="1022628"/>
          </a:xfrm>
          <a:prstGeom prst="rect">
            <a:avLst/>
          </a:prstGeom>
        </p:spPr>
      </p:pic>
      <p:pic>
        <p:nvPicPr>
          <p:cNvPr id="4" name="Obrázok 27" descr="Obrázok, na ktorom je text, diagram, písmo, snímka obrazovky&#10;&#10;Automaticky generovaný popis">
            <a:extLst>
              <a:ext uri="{FF2B5EF4-FFF2-40B4-BE49-F238E27FC236}">
                <a16:creationId xmlns:a16="http://schemas.microsoft.com/office/drawing/2014/main" id="{A8F8656B-912D-F578-0E27-21654D526D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5623"/>
            <a:ext cx="7832725" cy="45427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1910B3-A1C5-AD14-B447-CE9A6C6DCBEB}"/>
              </a:ext>
            </a:extLst>
          </p:cNvPr>
          <p:cNvSpPr/>
          <p:nvPr/>
        </p:nvSpPr>
        <p:spPr>
          <a:xfrm>
            <a:off x="914400" y="2190307"/>
            <a:ext cx="1119963" cy="396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2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929F2E-A005-4520-913D-1DBB3C8E9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/>
              <a:t>Fáza 0: Východiská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5DD95D-FFC3-8F9E-2513-0970EACE6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2414336" cy="4322763"/>
          </a:xfrm>
        </p:spPr>
      </p:pic>
      <p:pic>
        <p:nvPicPr>
          <p:cNvPr id="9" name="Obrázok 5" descr="Médiá | Slovak Business Agency">
            <a:extLst>
              <a:ext uri="{FF2B5EF4-FFF2-40B4-BE49-F238E27FC236}">
                <a16:creationId xmlns:a16="http://schemas.microsoft.com/office/drawing/2014/main" id="{5C5A719F-7801-C7DE-73F0-3208BFFC6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5978" y="1959718"/>
            <a:ext cx="1619200" cy="971520"/>
          </a:xfrm>
          <a:prstGeom prst="rect">
            <a:avLst/>
          </a:prstGeom>
          <a:noFill/>
        </p:spPr>
      </p:pic>
      <p:pic>
        <p:nvPicPr>
          <p:cNvPr id="10" name="Obrázok 7" descr="APVV | Logá na stiahnutie">
            <a:extLst>
              <a:ext uri="{FF2B5EF4-FFF2-40B4-BE49-F238E27FC236}">
                <a16:creationId xmlns:a16="http://schemas.microsoft.com/office/drawing/2014/main" id="{CD709D4E-0D8D-C1E6-97DA-C8297DA850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0"/>
          <a:stretch/>
        </p:blipFill>
        <p:spPr bwMode="auto">
          <a:xfrm>
            <a:off x="10108532" y="4179179"/>
            <a:ext cx="1694093" cy="772499"/>
          </a:xfrm>
          <a:prstGeom prst="rect">
            <a:avLst/>
          </a:prstGeom>
          <a:noFill/>
        </p:spPr>
      </p:pic>
      <p:pic>
        <p:nvPicPr>
          <p:cNvPr id="11" name="Obrázok 3">
            <a:extLst>
              <a:ext uri="{FF2B5EF4-FFF2-40B4-BE49-F238E27FC236}">
                <a16:creationId xmlns:a16="http://schemas.microsoft.com/office/drawing/2014/main" id="{55EB1440-38BA-B235-8EC5-AC3898FB0E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94" y="3043894"/>
            <a:ext cx="1635167" cy="1022628"/>
          </a:xfrm>
          <a:prstGeom prst="rect">
            <a:avLst/>
          </a:prstGeom>
        </p:spPr>
      </p:pic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251173DE-F766-2CE9-22D9-EA22D61912B0}"/>
              </a:ext>
            </a:extLst>
          </p:cNvPr>
          <p:cNvSpPr txBox="1">
            <a:spLocks/>
          </p:cNvSpPr>
          <p:nvPr/>
        </p:nvSpPr>
        <p:spPr>
          <a:xfrm>
            <a:off x="3615070" y="1825626"/>
            <a:ext cx="6847380" cy="43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procesu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digitálnej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transformácie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Nástroje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metódy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analýzy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plánovania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digitálnej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transformácie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romanUcPeriod"/>
            </a:pPr>
            <a:r>
              <a:rPr lang="sk-SK" sz="1800" i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Hodnotenie súčasného stavu digitálnej transformácie,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sk-SK" sz="1800" i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Stratégie a plánovanie digitálnej transformácie,</a:t>
            </a:r>
            <a:endParaRPr lang="sk-SK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sk-SK" sz="1800" i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Implementácia stratégie digitálnej transformácie.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8371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088553-23F5-4166-B6CF-8F49CBB5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/>
              <a:t>Fáza 1: Povedomie </a:t>
            </a:r>
          </a:p>
        </p:txBody>
      </p:sp>
      <p:pic>
        <p:nvPicPr>
          <p:cNvPr id="9" name="Obrázok 5" descr="Médiá | Slovak Business Agency">
            <a:extLst>
              <a:ext uri="{FF2B5EF4-FFF2-40B4-BE49-F238E27FC236}">
                <a16:creationId xmlns:a16="http://schemas.microsoft.com/office/drawing/2014/main" id="{F40EFCDE-B562-20B0-B998-A2AC00273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5978" y="1959718"/>
            <a:ext cx="1619200" cy="971520"/>
          </a:xfrm>
          <a:prstGeom prst="rect">
            <a:avLst/>
          </a:prstGeom>
          <a:noFill/>
        </p:spPr>
      </p:pic>
      <p:pic>
        <p:nvPicPr>
          <p:cNvPr id="10" name="Obrázok 7" descr="APVV | Logá na stiahnutie">
            <a:extLst>
              <a:ext uri="{FF2B5EF4-FFF2-40B4-BE49-F238E27FC236}">
                <a16:creationId xmlns:a16="http://schemas.microsoft.com/office/drawing/2014/main" id="{664AE3E2-7717-A87D-1766-3F508A0FB8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0"/>
          <a:stretch/>
        </p:blipFill>
        <p:spPr bwMode="auto">
          <a:xfrm>
            <a:off x="10108532" y="4179179"/>
            <a:ext cx="1694093" cy="772499"/>
          </a:xfrm>
          <a:prstGeom prst="rect">
            <a:avLst/>
          </a:prstGeom>
          <a:noFill/>
        </p:spPr>
      </p:pic>
      <p:pic>
        <p:nvPicPr>
          <p:cNvPr id="11" name="Obrázok 3">
            <a:extLst>
              <a:ext uri="{FF2B5EF4-FFF2-40B4-BE49-F238E27FC236}">
                <a16:creationId xmlns:a16="http://schemas.microsoft.com/office/drawing/2014/main" id="{893D91D9-EC44-4AEE-7B8C-DA1E3C8A62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94" y="3043894"/>
            <a:ext cx="1635167" cy="1022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A30BCA-B011-34D5-D1E2-E510DE29C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826255"/>
            <a:ext cx="2536926" cy="4323600"/>
          </a:xfrm>
          <a:prstGeom prst="rect">
            <a:avLst/>
          </a:prstGeom>
        </p:spPr>
      </p:pic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C917B5A4-D701-6B05-BC28-AFE9393EB70C}"/>
              </a:ext>
            </a:extLst>
          </p:cNvPr>
          <p:cNvSpPr txBox="1">
            <a:spLocks/>
          </p:cNvSpPr>
          <p:nvPr/>
        </p:nvSpPr>
        <p:spPr>
          <a:xfrm>
            <a:off x="3615070" y="1825626"/>
            <a:ext cx="6493462" cy="43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postupu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budovania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povedomia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medzigeneračnom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podnikaní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digitalizácie</a:t>
            </a:r>
            <a:endParaRPr lang="sk-SK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Pochopenie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významu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budovania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povedomia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medzigeneračnej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podnikateľskej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spolupráci</a:t>
            </a:r>
            <a:endParaRPr lang="sk-SK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Identifikácia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generácií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motivácie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hodnôt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podniku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Nástroje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metódy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tvorby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povedomia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medzigeneračnom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podnikaní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digitalizácie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92873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088553-23F5-4166-B6CF-8F49CBB5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/>
              <a:t>Fáza 2: Analýza </a:t>
            </a:r>
          </a:p>
        </p:txBody>
      </p:sp>
      <p:pic>
        <p:nvPicPr>
          <p:cNvPr id="9" name="Obrázok 5" descr="Médiá | Slovak Business Agency">
            <a:extLst>
              <a:ext uri="{FF2B5EF4-FFF2-40B4-BE49-F238E27FC236}">
                <a16:creationId xmlns:a16="http://schemas.microsoft.com/office/drawing/2014/main" id="{F40EFCDE-B562-20B0-B998-A2AC00273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5978" y="1959718"/>
            <a:ext cx="1619200" cy="971520"/>
          </a:xfrm>
          <a:prstGeom prst="rect">
            <a:avLst/>
          </a:prstGeom>
          <a:noFill/>
        </p:spPr>
      </p:pic>
      <p:pic>
        <p:nvPicPr>
          <p:cNvPr id="10" name="Obrázok 7" descr="APVV | Logá na stiahnutie">
            <a:extLst>
              <a:ext uri="{FF2B5EF4-FFF2-40B4-BE49-F238E27FC236}">
                <a16:creationId xmlns:a16="http://schemas.microsoft.com/office/drawing/2014/main" id="{664AE3E2-7717-A87D-1766-3F508A0FB8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0"/>
          <a:stretch/>
        </p:blipFill>
        <p:spPr bwMode="auto">
          <a:xfrm>
            <a:off x="10108532" y="4179179"/>
            <a:ext cx="1694093" cy="772499"/>
          </a:xfrm>
          <a:prstGeom prst="rect">
            <a:avLst/>
          </a:prstGeom>
          <a:noFill/>
        </p:spPr>
      </p:pic>
      <p:pic>
        <p:nvPicPr>
          <p:cNvPr id="11" name="Obrázok 3">
            <a:extLst>
              <a:ext uri="{FF2B5EF4-FFF2-40B4-BE49-F238E27FC236}">
                <a16:creationId xmlns:a16="http://schemas.microsoft.com/office/drawing/2014/main" id="{893D91D9-EC44-4AEE-7B8C-DA1E3C8A62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94" y="3043894"/>
            <a:ext cx="1635167" cy="1022628"/>
          </a:xfrm>
          <a:prstGeom prst="rect">
            <a:avLst/>
          </a:prstGeom>
        </p:spPr>
      </p:pic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C917B5A4-D701-6B05-BC28-AFE9393EB70C}"/>
              </a:ext>
            </a:extLst>
          </p:cNvPr>
          <p:cNvSpPr txBox="1">
            <a:spLocks/>
          </p:cNvSpPr>
          <p:nvPr/>
        </p:nvSpPr>
        <p:spPr>
          <a:xfrm>
            <a:off x="3615070" y="1825626"/>
            <a:ext cx="6493462" cy="43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Manažment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organizácie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Teoretické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východiská</a:t>
            </a: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postup analýzy, nástroje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analýzy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hodnotenia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medzigeneračnej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spolupráce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Ľudský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kapitál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Teoretické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východiská</a:t>
            </a: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postup analýzy, nástroje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analýzy</a:t>
            </a:r>
            <a:endParaRPr lang="sk-SK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Komponenty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digitálnej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transfrormácie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Východiská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komponentov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medzigeneračnej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spolupráci</a:t>
            </a: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postup ich analýzy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IV.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Vstupy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externého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prostredia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Teoretické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východiská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vstupy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externého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prostredia</a:t>
            </a: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Postup jeho analýzy</a:t>
            </a:r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A18B8-B0A1-BC44-8BD5-C87E34BBB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690688"/>
            <a:ext cx="2536926" cy="43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4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088553-23F5-4166-B6CF-8F49CBB5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/>
              <a:t>Fáza 3: Návrh stratégií </a:t>
            </a:r>
          </a:p>
        </p:txBody>
      </p:sp>
      <p:pic>
        <p:nvPicPr>
          <p:cNvPr id="9" name="Obrázok 5" descr="Médiá | Slovak Business Agency">
            <a:extLst>
              <a:ext uri="{FF2B5EF4-FFF2-40B4-BE49-F238E27FC236}">
                <a16:creationId xmlns:a16="http://schemas.microsoft.com/office/drawing/2014/main" id="{F40EFCDE-B562-20B0-B998-A2AC00273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5978" y="1959718"/>
            <a:ext cx="1619200" cy="971520"/>
          </a:xfrm>
          <a:prstGeom prst="rect">
            <a:avLst/>
          </a:prstGeom>
          <a:noFill/>
        </p:spPr>
      </p:pic>
      <p:pic>
        <p:nvPicPr>
          <p:cNvPr id="10" name="Obrázok 7" descr="APVV | Logá na stiahnutie">
            <a:extLst>
              <a:ext uri="{FF2B5EF4-FFF2-40B4-BE49-F238E27FC236}">
                <a16:creationId xmlns:a16="http://schemas.microsoft.com/office/drawing/2014/main" id="{664AE3E2-7717-A87D-1766-3F508A0FB8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0"/>
          <a:stretch/>
        </p:blipFill>
        <p:spPr bwMode="auto">
          <a:xfrm>
            <a:off x="10108532" y="4179179"/>
            <a:ext cx="1694093" cy="772499"/>
          </a:xfrm>
          <a:prstGeom prst="rect">
            <a:avLst/>
          </a:prstGeom>
          <a:noFill/>
        </p:spPr>
      </p:pic>
      <p:pic>
        <p:nvPicPr>
          <p:cNvPr id="11" name="Obrázok 3">
            <a:extLst>
              <a:ext uri="{FF2B5EF4-FFF2-40B4-BE49-F238E27FC236}">
                <a16:creationId xmlns:a16="http://schemas.microsoft.com/office/drawing/2014/main" id="{893D91D9-EC44-4AEE-7B8C-DA1E3C8A62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94" y="3043894"/>
            <a:ext cx="1635167" cy="1022628"/>
          </a:xfrm>
          <a:prstGeom prst="rect">
            <a:avLst/>
          </a:prstGeom>
        </p:spPr>
      </p:pic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C917B5A4-D701-6B05-BC28-AFE9393EB70C}"/>
              </a:ext>
            </a:extLst>
          </p:cNvPr>
          <p:cNvSpPr txBox="1">
            <a:spLocks/>
          </p:cNvSpPr>
          <p:nvPr/>
        </p:nvSpPr>
        <p:spPr>
          <a:xfrm>
            <a:off x="3615070" y="1825626"/>
            <a:ext cx="6493462" cy="43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Teoretické východiská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Stratégia rozvoja medzigeneračného podnikania a jej komponenty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Východiská pre stratégiu (Poslanie, vízia, strategické ciele, strategické ciele v oblasti digitalizácie)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Komponenty stratégie (Požadovaný stav, Ciele rozvoja medzigeneračného podnikania – prierezové, ľudský kapitál, manažment organizácie, komponenty DT)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Stratégia – učenie prioritných oblastí, vymedzenie iniciatív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Akčné plány a programy rozvoja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Nástroje návrhu stratégií medzigeneračného podnikania v dobe digitalizácie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23C4A-DF98-5D70-5970-595E9FDC5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690688"/>
            <a:ext cx="2536926" cy="43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1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088553-23F5-4166-B6CF-8F49CBB5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/>
              <a:t>Fáza 4: Implementácia stratégií a kontrola </a:t>
            </a:r>
          </a:p>
        </p:txBody>
      </p:sp>
      <p:pic>
        <p:nvPicPr>
          <p:cNvPr id="9" name="Obrázok 5" descr="Médiá | Slovak Business Agency">
            <a:extLst>
              <a:ext uri="{FF2B5EF4-FFF2-40B4-BE49-F238E27FC236}">
                <a16:creationId xmlns:a16="http://schemas.microsoft.com/office/drawing/2014/main" id="{F40EFCDE-B562-20B0-B998-A2AC00273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5978" y="1959718"/>
            <a:ext cx="1619200" cy="971520"/>
          </a:xfrm>
          <a:prstGeom prst="rect">
            <a:avLst/>
          </a:prstGeom>
          <a:noFill/>
        </p:spPr>
      </p:pic>
      <p:pic>
        <p:nvPicPr>
          <p:cNvPr id="10" name="Obrázok 7" descr="APVV | Logá na stiahnutie">
            <a:extLst>
              <a:ext uri="{FF2B5EF4-FFF2-40B4-BE49-F238E27FC236}">
                <a16:creationId xmlns:a16="http://schemas.microsoft.com/office/drawing/2014/main" id="{664AE3E2-7717-A87D-1766-3F508A0FB8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0"/>
          <a:stretch/>
        </p:blipFill>
        <p:spPr bwMode="auto">
          <a:xfrm>
            <a:off x="10108532" y="4179179"/>
            <a:ext cx="1694093" cy="772499"/>
          </a:xfrm>
          <a:prstGeom prst="rect">
            <a:avLst/>
          </a:prstGeom>
          <a:noFill/>
        </p:spPr>
      </p:pic>
      <p:pic>
        <p:nvPicPr>
          <p:cNvPr id="11" name="Obrázok 3">
            <a:extLst>
              <a:ext uri="{FF2B5EF4-FFF2-40B4-BE49-F238E27FC236}">
                <a16:creationId xmlns:a16="http://schemas.microsoft.com/office/drawing/2014/main" id="{893D91D9-EC44-4AEE-7B8C-DA1E3C8A62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94" y="3043894"/>
            <a:ext cx="1635167" cy="1022628"/>
          </a:xfrm>
          <a:prstGeom prst="rect">
            <a:avLst/>
          </a:prstGeom>
        </p:spPr>
      </p:pic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C917B5A4-D701-6B05-BC28-AFE9393EB70C}"/>
              </a:ext>
            </a:extLst>
          </p:cNvPr>
          <p:cNvSpPr txBox="1">
            <a:spLocks/>
          </p:cNvSpPr>
          <p:nvPr/>
        </p:nvSpPr>
        <p:spPr>
          <a:xfrm>
            <a:off x="5394253" y="1825626"/>
            <a:ext cx="4572513" cy="43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rgbClr val="BC204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Vzdelávanie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Networkin</a:t>
            </a: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medzigeneračného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podnikania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digitalizáci</a:t>
            </a: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 všetky body: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Teoretické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východiská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Koncepcia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implementácie</a:t>
            </a: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východiská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jej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tvorb</a:t>
            </a:r>
            <a:r>
              <a:rPr lang="sk-SK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Nástroje</a:t>
            </a:r>
            <a:endParaRPr lang="sk-SK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0510D-61C7-E2FF-015B-D0ED40E21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825246"/>
            <a:ext cx="4127556" cy="43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69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00BE9-6CDB-2D97-0203-F0A87E133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7728"/>
            <a:ext cx="9624250" cy="982543"/>
          </a:xfrm>
        </p:spPr>
        <p:txBody>
          <a:bodyPr/>
          <a:lstStyle/>
          <a:p>
            <a:r>
              <a:rPr lang="sk-SK" dirty="0"/>
              <a:t>Otázky / Ďakujem za pozornosť</a:t>
            </a:r>
          </a:p>
        </p:txBody>
      </p:sp>
      <p:pic>
        <p:nvPicPr>
          <p:cNvPr id="7" name="Obrázok 5" descr="Médiá | Slovak Business Agency">
            <a:extLst>
              <a:ext uri="{FF2B5EF4-FFF2-40B4-BE49-F238E27FC236}">
                <a16:creationId xmlns:a16="http://schemas.microsoft.com/office/drawing/2014/main" id="{565A5FD3-B2DA-0B96-8947-008D85E74B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5978" y="1959718"/>
            <a:ext cx="1619200" cy="971520"/>
          </a:xfrm>
          <a:prstGeom prst="rect">
            <a:avLst/>
          </a:prstGeom>
          <a:noFill/>
        </p:spPr>
      </p:pic>
      <p:pic>
        <p:nvPicPr>
          <p:cNvPr id="8" name="Obrázok 7" descr="APVV | Logá na stiahnutie">
            <a:extLst>
              <a:ext uri="{FF2B5EF4-FFF2-40B4-BE49-F238E27FC236}">
                <a16:creationId xmlns:a16="http://schemas.microsoft.com/office/drawing/2014/main" id="{25869F21-94DC-8BA3-6ECF-C404DA1070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0"/>
          <a:stretch/>
        </p:blipFill>
        <p:spPr bwMode="auto">
          <a:xfrm>
            <a:off x="10108532" y="4179179"/>
            <a:ext cx="1694093" cy="772499"/>
          </a:xfrm>
          <a:prstGeom prst="rect">
            <a:avLst/>
          </a:prstGeom>
          <a:noFill/>
        </p:spPr>
      </p:pic>
      <p:pic>
        <p:nvPicPr>
          <p:cNvPr id="9" name="Obrázok 3">
            <a:extLst>
              <a:ext uri="{FF2B5EF4-FFF2-40B4-BE49-F238E27FC236}">
                <a16:creationId xmlns:a16="http://schemas.microsoft.com/office/drawing/2014/main" id="{2EC6B621-9C36-A826-09B2-539C64B724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94" y="3043894"/>
            <a:ext cx="1635167" cy="10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7833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0" id="{36D632C0-39C5-A04A-9225-E6385B8EBA3C}" vid="{2508A35F-A08F-F448-911B-F9FB2E6683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604D584877EF4DAD9C1BECD3F9AA4F" ma:contentTypeVersion="8" ma:contentTypeDescription="Umožňuje vytvoriť nový dokument." ma:contentTypeScope="" ma:versionID="8de07e71424bbeb14f46d72cdd810b77">
  <xsd:schema xmlns:xsd="http://www.w3.org/2001/XMLSchema" xmlns:xs="http://www.w3.org/2001/XMLSchema" xmlns:p="http://schemas.microsoft.com/office/2006/metadata/properties" xmlns:ns2="c7673380-d5d7-4759-9c34-95e982f8186e" targetNamespace="http://schemas.microsoft.com/office/2006/metadata/properties" ma:root="true" ma:fieldsID="dff56012e82c2f54e4b1560fb396ac07" ns2:_="">
    <xsd:import namespace="c7673380-d5d7-4759-9c34-95e982f81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73380-d5d7-4759-9c34-95e982f818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D0988E-FA7D-43B7-8432-442CDEA5A505}">
  <ds:schemaRefs>
    <ds:schemaRef ds:uri="http://purl.org/dc/dcmitype/"/>
    <ds:schemaRef ds:uri="http://schemas.microsoft.com/office/infopath/2007/PartnerControls"/>
    <ds:schemaRef ds:uri="c7673380-d5d7-4759-9c34-95e982f8186e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692CD9-D9D0-4002-868E-E95F513BA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73380-d5d7-4759-9c34-95e982f81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FBC0D7-4496-435F-96B8-EA6702F433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306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Motív Office</vt:lpstr>
      <vt:lpstr>PowerPoint Presentation</vt:lpstr>
      <vt:lpstr>Koncepčný model medzigeneračného podnikania pre etablované firmy</vt:lpstr>
      <vt:lpstr>Fáza 0: Východiská</vt:lpstr>
      <vt:lpstr>Fáza 1: Povedomie </vt:lpstr>
      <vt:lpstr>Fáza 2: Analýza </vt:lpstr>
      <vt:lpstr>Fáza 3: Návrh stratégií </vt:lpstr>
      <vt:lpstr>Fáza 4: Implementácia stratégií a kontrola </vt:lpstr>
      <vt:lpstr>Otázky / 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Mikuš Juraj</dc:creator>
  <cp:lastModifiedBy>Marian Holienka</cp:lastModifiedBy>
  <cp:revision>3</cp:revision>
  <dcterms:created xsi:type="dcterms:W3CDTF">2022-04-11T10:09:55Z</dcterms:created>
  <dcterms:modified xsi:type="dcterms:W3CDTF">2024-06-17T22:33:56Z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0x01010081604D584877EF4DAD9C1BECD3F9AA4F</vt:lpwstr>
  </property>
</Properties>
</file>