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3" r:id="rId5"/>
    <p:sldId id="258" r:id="rId6"/>
    <p:sldId id="266" r:id="rId7"/>
    <p:sldId id="260" r:id="rId8"/>
    <p:sldId id="261" r:id="rId9"/>
    <p:sldId id="262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E7E"/>
    <a:srgbClr val="BC204B"/>
    <a:srgbClr val="F1B2DC"/>
    <a:srgbClr val="F04E98"/>
    <a:srgbClr val="FF8200"/>
    <a:srgbClr val="E03643"/>
    <a:srgbClr val="24B56F"/>
    <a:srgbClr val="8C4BAF"/>
    <a:srgbClr val="9DE7D7"/>
    <a:srgbClr val="FD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C9E15-B766-4CFD-B8E2-4A9BB4579A17}" v="45" dt="2024-06-17T12:04:53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10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uš Juraj" userId="f39e0d08-26d5-47b1-973c-29aeeb7a909d" providerId="ADAL" clId="{5BEAFB1A-77D7-4566-849C-89C477E15357}"/>
    <pc:docChg chg="modSld">
      <pc:chgData name="Mikuš Juraj" userId="f39e0d08-26d5-47b1-973c-29aeeb7a909d" providerId="ADAL" clId="{5BEAFB1A-77D7-4566-849C-89C477E15357}" dt="2023-04-13T08:08:45.200" v="37" actId="20577"/>
      <pc:docMkLst>
        <pc:docMk/>
      </pc:docMkLst>
      <pc:sldChg chg="modSp mod">
        <pc:chgData name="Mikuš Juraj" userId="f39e0d08-26d5-47b1-973c-29aeeb7a909d" providerId="ADAL" clId="{5BEAFB1A-77D7-4566-849C-89C477E15357}" dt="2023-04-13T08:06:53.292" v="10" actId="20577"/>
        <pc:sldMkLst>
          <pc:docMk/>
          <pc:sldMk cId="2973344185" sldId="256"/>
        </pc:sldMkLst>
        <pc:spChg chg="mod">
          <ac:chgData name="Mikuš Juraj" userId="f39e0d08-26d5-47b1-973c-29aeeb7a909d" providerId="ADAL" clId="{5BEAFB1A-77D7-4566-849C-89C477E15357}" dt="2023-04-13T08:06:53.292" v="10" actId="20577"/>
          <ac:spMkLst>
            <pc:docMk/>
            <pc:sldMk cId="2973344185" sldId="256"/>
            <ac:spMk id="4" creationId="{A567BEF1-DBDA-204B-A169-3095F849F067}"/>
          </ac:spMkLst>
        </pc:spChg>
      </pc:sldChg>
      <pc:sldChg chg="modSp mod">
        <pc:chgData name="Mikuš Juraj" userId="f39e0d08-26d5-47b1-973c-29aeeb7a909d" providerId="ADAL" clId="{5BEAFB1A-77D7-4566-849C-89C477E15357}" dt="2023-04-13T08:07:53.405" v="23" actId="20577"/>
        <pc:sldMkLst>
          <pc:docMk/>
          <pc:sldMk cId="2035121224" sldId="258"/>
        </pc:sldMkLst>
        <pc:spChg chg="mod">
          <ac:chgData name="Mikuš Juraj" userId="f39e0d08-26d5-47b1-973c-29aeeb7a909d" providerId="ADAL" clId="{5BEAFB1A-77D7-4566-849C-89C477E15357}" dt="2023-04-13T08:07:53.405" v="23" actId="20577"/>
          <ac:spMkLst>
            <pc:docMk/>
            <pc:sldMk cId="2035121224" sldId="258"/>
            <ac:spMk id="4" creationId="{ED01F70F-EA92-46DC-B9B2-4C0CB8EAB38E}"/>
          </ac:spMkLst>
        </pc:spChg>
        <pc:spChg chg="mod">
          <ac:chgData name="Mikuš Juraj" userId="f39e0d08-26d5-47b1-973c-29aeeb7a909d" providerId="ADAL" clId="{5BEAFB1A-77D7-4566-849C-89C477E15357}" dt="2023-04-13T08:07:37.533" v="12" actId="20577"/>
          <ac:spMkLst>
            <pc:docMk/>
            <pc:sldMk cId="2035121224" sldId="258"/>
            <ac:spMk id="5" creationId="{D72CC468-68A6-4DD2-AE14-9011CC7B34EA}"/>
          </ac:spMkLst>
        </pc:spChg>
      </pc:sldChg>
      <pc:sldChg chg="modSp mod">
        <pc:chgData name="Mikuš Juraj" userId="f39e0d08-26d5-47b1-973c-29aeeb7a909d" providerId="ADAL" clId="{5BEAFB1A-77D7-4566-849C-89C477E15357}" dt="2023-04-13T08:08:45.200" v="37" actId="20577"/>
        <pc:sldMkLst>
          <pc:docMk/>
          <pc:sldMk cId="827840732" sldId="259"/>
        </pc:sldMkLst>
        <pc:spChg chg="mod">
          <ac:chgData name="Mikuš Juraj" userId="f39e0d08-26d5-47b1-973c-29aeeb7a909d" providerId="ADAL" clId="{5BEAFB1A-77D7-4566-849C-89C477E15357}" dt="2023-04-13T08:08:42.564" v="35"/>
          <ac:spMkLst>
            <pc:docMk/>
            <pc:sldMk cId="827840732" sldId="259"/>
            <ac:spMk id="4" creationId="{EC0FEFFB-169B-42C1-BE6B-D5DF8471C071}"/>
          </ac:spMkLst>
        </pc:spChg>
        <pc:spChg chg="mod">
          <ac:chgData name="Mikuš Juraj" userId="f39e0d08-26d5-47b1-973c-29aeeb7a909d" providerId="ADAL" clId="{5BEAFB1A-77D7-4566-849C-89C477E15357}" dt="2023-04-13T08:08:40.194" v="34" actId="20577"/>
          <ac:spMkLst>
            <pc:docMk/>
            <pc:sldMk cId="827840732" sldId="259"/>
            <ac:spMk id="5" creationId="{C90E3F4F-81C4-4609-B2B5-2D3F03227D16}"/>
          </ac:spMkLst>
        </pc:spChg>
        <pc:spChg chg="mod">
          <ac:chgData name="Mikuš Juraj" userId="f39e0d08-26d5-47b1-973c-29aeeb7a909d" providerId="ADAL" clId="{5BEAFB1A-77D7-4566-849C-89C477E15357}" dt="2023-04-13T08:08:45.200" v="37" actId="20577"/>
          <ac:spMkLst>
            <pc:docMk/>
            <pc:sldMk cId="827840732" sldId="259"/>
            <ac:spMk id="7" creationId="{5CF2B761-513C-4722-976D-CD100CE1564C}"/>
          </ac:spMkLst>
        </pc:spChg>
      </pc:sldChg>
      <pc:sldChg chg="modSp mod">
        <pc:chgData name="Mikuš Juraj" userId="f39e0d08-26d5-47b1-973c-29aeeb7a909d" providerId="ADAL" clId="{5BEAFB1A-77D7-4566-849C-89C477E15357}" dt="2023-04-13T08:08:05.063" v="26"/>
        <pc:sldMkLst>
          <pc:docMk/>
          <pc:sldMk cId="2497125171" sldId="260"/>
        </pc:sldMkLst>
        <pc:spChg chg="mod">
          <ac:chgData name="Mikuš Juraj" userId="f39e0d08-26d5-47b1-973c-29aeeb7a909d" providerId="ADAL" clId="{5BEAFB1A-77D7-4566-849C-89C477E15357}" dt="2023-04-13T08:08:05.063" v="26"/>
          <ac:spMkLst>
            <pc:docMk/>
            <pc:sldMk cId="2497125171" sldId="260"/>
            <ac:spMk id="4" creationId="{6519787D-8238-426F-ACEE-DB8153427801}"/>
          </ac:spMkLst>
        </pc:spChg>
        <pc:spChg chg="mod">
          <ac:chgData name="Mikuš Juraj" userId="f39e0d08-26d5-47b1-973c-29aeeb7a909d" providerId="ADAL" clId="{5BEAFB1A-77D7-4566-849C-89C477E15357}" dt="2023-04-13T08:08:02.230" v="25" actId="20577"/>
          <ac:spMkLst>
            <pc:docMk/>
            <pc:sldMk cId="2497125171" sldId="260"/>
            <ac:spMk id="5" creationId="{E97946F7-AC6E-4F4A-8169-D892486991EC}"/>
          </ac:spMkLst>
        </pc:spChg>
      </pc:sldChg>
      <pc:sldChg chg="modSp mod">
        <pc:chgData name="Mikuš Juraj" userId="f39e0d08-26d5-47b1-973c-29aeeb7a909d" providerId="ADAL" clId="{5BEAFB1A-77D7-4566-849C-89C477E15357}" dt="2023-04-13T08:08:28.706" v="29"/>
        <pc:sldMkLst>
          <pc:docMk/>
          <pc:sldMk cId="3083715088" sldId="261"/>
        </pc:sldMkLst>
        <pc:spChg chg="mod">
          <ac:chgData name="Mikuš Juraj" userId="f39e0d08-26d5-47b1-973c-29aeeb7a909d" providerId="ADAL" clId="{5BEAFB1A-77D7-4566-849C-89C477E15357}" dt="2023-04-13T08:08:28.706" v="29"/>
          <ac:spMkLst>
            <pc:docMk/>
            <pc:sldMk cId="3083715088" sldId="261"/>
            <ac:spMk id="4" creationId="{D6F7F713-04FA-445D-A12D-29208FADE2BB}"/>
          </ac:spMkLst>
        </pc:spChg>
        <pc:spChg chg="mod">
          <ac:chgData name="Mikuš Juraj" userId="f39e0d08-26d5-47b1-973c-29aeeb7a909d" providerId="ADAL" clId="{5BEAFB1A-77D7-4566-849C-89C477E15357}" dt="2023-04-13T08:08:26.101" v="28" actId="20577"/>
          <ac:spMkLst>
            <pc:docMk/>
            <pc:sldMk cId="3083715088" sldId="261"/>
            <ac:spMk id="5" creationId="{3B4D0690-741B-4305-BB68-06A8D2B78694}"/>
          </ac:spMkLst>
        </pc:spChg>
      </pc:sldChg>
      <pc:sldChg chg="modSp mod">
        <pc:chgData name="Mikuš Juraj" userId="f39e0d08-26d5-47b1-973c-29aeeb7a909d" providerId="ADAL" clId="{5BEAFB1A-77D7-4566-849C-89C477E15357}" dt="2023-04-13T08:08:36.026" v="32"/>
        <pc:sldMkLst>
          <pc:docMk/>
          <pc:sldMk cId="1392873913" sldId="262"/>
        </pc:sldMkLst>
        <pc:spChg chg="mod">
          <ac:chgData name="Mikuš Juraj" userId="f39e0d08-26d5-47b1-973c-29aeeb7a909d" providerId="ADAL" clId="{5BEAFB1A-77D7-4566-849C-89C477E15357}" dt="2023-04-13T08:08:36.026" v="32"/>
          <ac:spMkLst>
            <pc:docMk/>
            <pc:sldMk cId="1392873913" sldId="262"/>
            <ac:spMk id="4" creationId="{67937B30-385D-4B11-8B0D-79C6BCA208A4}"/>
          </ac:spMkLst>
        </pc:spChg>
        <pc:spChg chg="mod">
          <ac:chgData name="Mikuš Juraj" userId="f39e0d08-26d5-47b1-973c-29aeeb7a909d" providerId="ADAL" clId="{5BEAFB1A-77D7-4566-849C-89C477E15357}" dt="2023-04-13T08:08:33.459" v="31" actId="20577"/>
          <ac:spMkLst>
            <pc:docMk/>
            <pc:sldMk cId="1392873913" sldId="262"/>
            <ac:spMk id="5" creationId="{4A70A38E-CA4A-48CD-A19B-42B6D171D253}"/>
          </ac:spMkLst>
        </pc:spChg>
      </pc:sldChg>
    </pc:docChg>
  </pc:docChgLst>
  <pc:docChgLst>
    <pc:chgData name="Mikuš Juraj" userId="f39e0d08-26d5-47b1-973c-29aeeb7a909d" providerId="ADAL" clId="{A55C9E15-B766-4CFD-B8E2-4A9BB4579A17}"/>
    <pc:docChg chg="undo custSel addSld delSld modSld">
      <pc:chgData name="Mikuš Juraj" userId="f39e0d08-26d5-47b1-973c-29aeeb7a909d" providerId="ADAL" clId="{A55C9E15-B766-4CFD-B8E2-4A9BB4579A17}" dt="2024-06-17T12:52:40.230" v="1293" actId="20577"/>
      <pc:docMkLst>
        <pc:docMk/>
      </pc:docMkLst>
      <pc:sldChg chg="del">
        <pc:chgData name="Mikuš Juraj" userId="f39e0d08-26d5-47b1-973c-29aeeb7a909d" providerId="ADAL" clId="{A55C9E15-B766-4CFD-B8E2-4A9BB4579A17}" dt="2024-06-04T08:33:28.504" v="37" actId="47"/>
        <pc:sldMkLst>
          <pc:docMk/>
          <pc:sldMk cId="2973344185" sldId="256"/>
        </pc:sldMkLst>
      </pc:sldChg>
      <pc:sldChg chg="addSp delSp modSp mod">
        <pc:chgData name="Mikuš Juraj" userId="f39e0d08-26d5-47b1-973c-29aeeb7a909d" providerId="ADAL" clId="{A55C9E15-B766-4CFD-B8E2-4A9BB4579A17}" dt="2024-06-15T20:15:42.496" v="928" actId="20577"/>
        <pc:sldMkLst>
          <pc:docMk/>
          <pc:sldMk cId="2035121224" sldId="258"/>
        </pc:sldMkLst>
        <pc:spChg chg="mod">
          <ac:chgData name="Mikuš Juraj" userId="f39e0d08-26d5-47b1-973c-29aeeb7a909d" providerId="ADAL" clId="{A55C9E15-B766-4CFD-B8E2-4A9BB4579A17}" dt="2024-06-04T08:37:53.855" v="107" actId="1076"/>
          <ac:spMkLst>
            <pc:docMk/>
            <pc:sldMk cId="2035121224" sldId="258"/>
            <ac:spMk id="2" creationId="{C58FEACE-1BF8-C243-91AD-F34BBE7888DB}"/>
          </ac:spMkLst>
        </pc:spChg>
        <pc:spChg chg="mod">
          <ac:chgData name="Mikuš Juraj" userId="f39e0d08-26d5-47b1-973c-29aeeb7a909d" providerId="ADAL" clId="{A55C9E15-B766-4CFD-B8E2-4A9BB4579A17}" dt="2024-06-15T20:15:42.496" v="928" actId="20577"/>
          <ac:spMkLst>
            <pc:docMk/>
            <pc:sldMk cId="2035121224" sldId="258"/>
            <ac:spMk id="3" creationId="{5C7BE3C9-3934-DC4F-A2A3-E40B9C3CD57B}"/>
          </ac:spMkLst>
        </pc:spChg>
        <pc:spChg chg="del">
          <ac:chgData name="Mikuš Juraj" userId="f39e0d08-26d5-47b1-973c-29aeeb7a909d" providerId="ADAL" clId="{A55C9E15-B766-4CFD-B8E2-4A9BB4579A17}" dt="2024-06-04T08:33:40.497" v="39" actId="478"/>
          <ac:spMkLst>
            <pc:docMk/>
            <pc:sldMk cId="2035121224" sldId="258"/>
            <ac:spMk id="4" creationId="{ED01F70F-EA92-46DC-B9B2-4C0CB8EAB38E}"/>
          </ac:spMkLst>
        </pc:spChg>
        <pc:spChg chg="del">
          <ac:chgData name="Mikuš Juraj" userId="f39e0d08-26d5-47b1-973c-29aeeb7a909d" providerId="ADAL" clId="{A55C9E15-B766-4CFD-B8E2-4A9BB4579A17}" dt="2024-06-04T08:34:03.083" v="45" actId="478"/>
          <ac:spMkLst>
            <pc:docMk/>
            <pc:sldMk cId="2035121224" sldId="258"/>
            <ac:spMk id="5" creationId="{D72CC468-68A6-4DD2-AE14-9011CC7B34EA}"/>
          </ac:spMkLst>
        </pc:spChg>
        <pc:picChg chg="add del mod">
          <ac:chgData name="Mikuš Juraj" userId="f39e0d08-26d5-47b1-973c-29aeeb7a909d" providerId="ADAL" clId="{A55C9E15-B766-4CFD-B8E2-4A9BB4579A17}" dt="2024-06-04T08:37:59.922" v="109" actId="478"/>
          <ac:picMkLst>
            <pc:docMk/>
            <pc:sldMk cId="2035121224" sldId="258"/>
            <ac:picMk id="6" creationId="{BF227AC9-F5CB-8390-7973-2D75119983D8}"/>
          </ac:picMkLst>
        </pc:picChg>
        <pc:picChg chg="add del mod">
          <ac:chgData name="Mikuš Juraj" userId="f39e0d08-26d5-47b1-973c-29aeeb7a909d" providerId="ADAL" clId="{A55C9E15-B766-4CFD-B8E2-4A9BB4579A17}" dt="2024-06-04T08:37:59.465" v="108" actId="478"/>
          <ac:picMkLst>
            <pc:docMk/>
            <pc:sldMk cId="2035121224" sldId="258"/>
            <ac:picMk id="7" creationId="{EB01EA76-2BA3-D766-3F8B-066F1915F2DF}"/>
          </ac:picMkLst>
        </pc:picChg>
        <pc:picChg chg="add del mod">
          <ac:chgData name="Mikuš Juraj" userId="f39e0d08-26d5-47b1-973c-29aeeb7a909d" providerId="ADAL" clId="{A55C9E15-B766-4CFD-B8E2-4A9BB4579A17}" dt="2024-06-04T08:38:00.636" v="110" actId="478"/>
          <ac:picMkLst>
            <pc:docMk/>
            <pc:sldMk cId="2035121224" sldId="258"/>
            <ac:picMk id="8" creationId="{26F13447-B9B3-423E-995C-100FFCE035E7}"/>
          </ac:picMkLst>
        </pc:picChg>
        <pc:picChg chg="add mod">
          <ac:chgData name="Mikuš Juraj" userId="f39e0d08-26d5-47b1-973c-29aeeb7a909d" providerId="ADAL" clId="{A55C9E15-B766-4CFD-B8E2-4A9BB4579A17}" dt="2024-06-04T08:38:01.740" v="111"/>
          <ac:picMkLst>
            <pc:docMk/>
            <pc:sldMk cId="2035121224" sldId="258"/>
            <ac:picMk id="9" creationId="{3EA54077-7532-F2A2-C6FA-E2363DFEE020}"/>
          </ac:picMkLst>
        </pc:picChg>
        <pc:picChg chg="add mod">
          <ac:chgData name="Mikuš Juraj" userId="f39e0d08-26d5-47b1-973c-29aeeb7a909d" providerId="ADAL" clId="{A55C9E15-B766-4CFD-B8E2-4A9BB4579A17}" dt="2024-06-04T08:38:01.740" v="111"/>
          <ac:picMkLst>
            <pc:docMk/>
            <pc:sldMk cId="2035121224" sldId="258"/>
            <ac:picMk id="10" creationId="{BCF5BC2F-92E6-4275-1C5B-A1B19811CE17}"/>
          </ac:picMkLst>
        </pc:picChg>
        <pc:picChg chg="add mod">
          <ac:chgData name="Mikuš Juraj" userId="f39e0d08-26d5-47b1-973c-29aeeb7a909d" providerId="ADAL" clId="{A55C9E15-B766-4CFD-B8E2-4A9BB4579A17}" dt="2024-06-04T08:38:01.740" v="111"/>
          <ac:picMkLst>
            <pc:docMk/>
            <pc:sldMk cId="2035121224" sldId="258"/>
            <ac:picMk id="11" creationId="{A96E9953-53DE-EDE0-F022-B43E9247FA0C}"/>
          </ac:picMkLst>
        </pc:picChg>
      </pc:sldChg>
      <pc:sldChg chg="addSp delSp modSp del mod">
        <pc:chgData name="Mikuš Juraj" userId="f39e0d08-26d5-47b1-973c-29aeeb7a909d" providerId="ADAL" clId="{A55C9E15-B766-4CFD-B8E2-4A9BB4579A17}" dt="2024-06-04T08:37:12.421" v="101" actId="47"/>
        <pc:sldMkLst>
          <pc:docMk/>
          <pc:sldMk cId="827840732" sldId="259"/>
        </pc:sldMkLst>
        <pc:spChg chg="mod">
          <ac:chgData name="Mikuš Juraj" userId="f39e0d08-26d5-47b1-973c-29aeeb7a909d" providerId="ADAL" clId="{A55C9E15-B766-4CFD-B8E2-4A9BB4579A17}" dt="2024-06-04T08:34:40.806" v="76" actId="1076"/>
          <ac:spMkLst>
            <pc:docMk/>
            <pc:sldMk cId="827840732" sldId="259"/>
            <ac:spMk id="2" creationId="{CEA66D13-84ED-7440-9F2B-F6B244F1BA9A}"/>
          </ac:spMkLst>
        </pc:spChg>
        <pc:spChg chg="del mod">
          <ac:chgData name="Mikuš Juraj" userId="f39e0d08-26d5-47b1-973c-29aeeb7a909d" providerId="ADAL" clId="{A55C9E15-B766-4CFD-B8E2-4A9BB4579A17}" dt="2024-06-04T08:34:35.700" v="75" actId="478"/>
          <ac:spMkLst>
            <pc:docMk/>
            <pc:sldMk cId="827840732" sldId="259"/>
            <ac:spMk id="3" creationId="{631B1CE2-6FC0-7143-9D09-F9086243ED8E}"/>
          </ac:spMkLst>
        </pc:spChg>
        <pc:spChg chg="del">
          <ac:chgData name="Mikuš Juraj" userId="f39e0d08-26d5-47b1-973c-29aeeb7a909d" providerId="ADAL" clId="{A55C9E15-B766-4CFD-B8E2-4A9BB4579A17}" dt="2024-06-04T08:33:55.599" v="44" actId="478"/>
          <ac:spMkLst>
            <pc:docMk/>
            <pc:sldMk cId="827840732" sldId="259"/>
            <ac:spMk id="4" creationId="{EC0FEFFB-169B-42C1-BE6B-D5DF8471C071}"/>
          </ac:spMkLst>
        </pc:spChg>
        <pc:spChg chg="del">
          <ac:chgData name="Mikuš Juraj" userId="f39e0d08-26d5-47b1-973c-29aeeb7a909d" providerId="ADAL" clId="{A55C9E15-B766-4CFD-B8E2-4A9BB4579A17}" dt="2024-06-04T08:34:16.036" v="49" actId="478"/>
          <ac:spMkLst>
            <pc:docMk/>
            <pc:sldMk cId="827840732" sldId="259"/>
            <ac:spMk id="5" creationId="{C90E3F4F-81C4-4609-B2B5-2D3F03227D16}"/>
          </ac:spMkLst>
        </pc:spChg>
        <pc:spChg chg="mod">
          <ac:chgData name="Mikuš Juraj" userId="f39e0d08-26d5-47b1-973c-29aeeb7a909d" providerId="ADAL" clId="{A55C9E15-B766-4CFD-B8E2-4A9BB4579A17}" dt="2024-06-04T08:34:20.226" v="51" actId="27636"/>
          <ac:spMkLst>
            <pc:docMk/>
            <pc:sldMk cId="827840732" sldId="259"/>
            <ac:spMk id="7" creationId="{5CF2B761-513C-4722-976D-CD100CE1564C}"/>
          </ac:spMkLst>
        </pc:spChg>
        <pc:picChg chg="add mod">
          <ac:chgData name="Mikuš Juraj" userId="f39e0d08-26d5-47b1-973c-29aeeb7a909d" providerId="ADAL" clId="{A55C9E15-B766-4CFD-B8E2-4A9BB4579A17}" dt="2024-06-04T08:36:42.493" v="94"/>
          <ac:picMkLst>
            <pc:docMk/>
            <pc:sldMk cId="827840732" sldId="259"/>
            <ac:picMk id="6" creationId="{D33862DE-4ECE-2AA5-805F-5DB29C6F48F1}"/>
          </ac:picMkLst>
        </pc:picChg>
        <pc:picChg chg="add mod">
          <ac:chgData name="Mikuš Juraj" userId="f39e0d08-26d5-47b1-973c-29aeeb7a909d" providerId="ADAL" clId="{A55C9E15-B766-4CFD-B8E2-4A9BB4579A17}" dt="2024-06-04T08:36:42.493" v="94"/>
          <ac:picMkLst>
            <pc:docMk/>
            <pc:sldMk cId="827840732" sldId="259"/>
            <ac:picMk id="8" creationId="{C5945378-1C64-FB8B-356B-E8D81E62AA18}"/>
          </ac:picMkLst>
        </pc:picChg>
        <pc:picChg chg="add mod">
          <ac:chgData name="Mikuš Juraj" userId="f39e0d08-26d5-47b1-973c-29aeeb7a909d" providerId="ADAL" clId="{A55C9E15-B766-4CFD-B8E2-4A9BB4579A17}" dt="2024-06-04T08:36:42.493" v="94"/>
          <ac:picMkLst>
            <pc:docMk/>
            <pc:sldMk cId="827840732" sldId="259"/>
            <ac:picMk id="9" creationId="{7435F477-C8B1-A2C5-92F8-AD457C8DE739}"/>
          </ac:picMkLst>
        </pc:picChg>
      </pc:sldChg>
      <pc:sldChg chg="addSp delSp modSp mod">
        <pc:chgData name="Mikuš Juraj" userId="f39e0d08-26d5-47b1-973c-29aeeb7a909d" providerId="ADAL" clId="{A55C9E15-B766-4CFD-B8E2-4A9BB4579A17}" dt="2024-06-17T12:04:59.655" v="1209" actId="1076"/>
        <pc:sldMkLst>
          <pc:docMk/>
          <pc:sldMk cId="2497125171" sldId="260"/>
        </pc:sldMkLst>
        <pc:spChg chg="del mod">
          <ac:chgData name="Mikuš Juraj" userId="f39e0d08-26d5-47b1-973c-29aeeb7a909d" providerId="ADAL" clId="{A55C9E15-B766-4CFD-B8E2-4A9BB4579A17}" dt="2024-06-14T08:27:00.556" v="295" actId="478"/>
          <ac:spMkLst>
            <pc:docMk/>
            <pc:sldMk cId="2497125171" sldId="260"/>
            <ac:spMk id="2" creationId="{3310D257-8A60-4C2B-868E-03325FF38872}"/>
          </ac:spMkLst>
        </pc:spChg>
        <pc:spChg chg="del mod">
          <ac:chgData name="Mikuš Juraj" userId="f39e0d08-26d5-47b1-973c-29aeeb7a909d" providerId="ADAL" clId="{A55C9E15-B766-4CFD-B8E2-4A9BB4579A17}" dt="2024-06-14T08:27:02.402" v="296" actId="478"/>
          <ac:spMkLst>
            <pc:docMk/>
            <pc:sldMk cId="2497125171" sldId="260"/>
            <ac:spMk id="3" creationId="{86475A7B-0AA0-4F3C-BE11-116BE4BE8770}"/>
          </ac:spMkLst>
        </pc:spChg>
        <pc:spChg chg="del">
          <ac:chgData name="Mikuš Juraj" userId="f39e0d08-26d5-47b1-973c-29aeeb7a909d" providerId="ADAL" clId="{A55C9E15-B766-4CFD-B8E2-4A9BB4579A17}" dt="2024-06-04T08:33:44.296" v="40" actId="478"/>
          <ac:spMkLst>
            <pc:docMk/>
            <pc:sldMk cId="2497125171" sldId="260"/>
            <ac:spMk id="4" creationId="{6519787D-8238-426F-ACEE-DB8153427801}"/>
          </ac:spMkLst>
        </pc:spChg>
        <pc:spChg chg="del">
          <ac:chgData name="Mikuš Juraj" userId="f39e0d08-26d5-47b1-973c-29aeeb7a909d" providerId="ADAL" clId="{A55C9E15-B766-4CFD-B8E2-4A9BB4579A17}" dt="2024-06-04T08:34:06.337" v="46" actId="478"/>
          <ac:spMkLst>
            <pc:docMk/>
            <pc:sldMk cId="2497125171" sldId="260"/>
            <ac:spMk id="5" creationId="{E97946F7-AC6E-4F4A-8169-D892486991EC}"/>
          </ac:spMkLst>
        </pc:spChg>
        <pc:picChg chg="add mod">
          <ac:chgData name="Mikuš Juraj" userId="f39e0d08-26d5-47b1-973c-29aeeb7a909d" providerId="ADAL" clId="{A55C9E15-B766-4CFD-B8E2-4A9BB4579A17}" dt="2024-06-17T12:04:59.655" v="1209" actId="1076"/>
          <ac:picMkLst>
            <pc:docMk/>
            <pc:sldMk cId="2497125171" sldId="260"/>
            <ac:picMk id="3" creationId="{C9DA2F33-3060-B11C-6006-D086400A6949}"/>
          </ac:picMkLst>
        </pc:picChg>
        <pc:picChg chg="add del mod">
          <ac:chgData name="Mikuš Juraj" userId="f39e0d08-26d5-47b1-973c-29aeeb7a909d" providerId="ADAL" clId="{A55C9E15-B766-4CFD-B8E2-4A9BB4579A17}" dt="2024-06-17T12:04:45.080" v="1206" actId="478"/>
          <ac:picMkLst>
            <pc:docMk/>
            <pc:sldMk cId="2497125171" sldId="260"/>
            <ac:picMk id="4" creationId="{8E3F028D-6761-B271-1A97-338D683DCF6B}"/>
          </ac:picMkLst>
        </pc:picChg>
        <pc:picChg chg="add del mod">
          <ac:chgData name="Mikuš Juraj" userId="f39e0d08-26d5-47b1-973c-29aeeb7a909d" providerId="ADAL" clId="{A55C9E15-B766-4CFD-B8E2-4A9BB4579A17}" dt="2024-06-04T08:38:06.505" v="113" actId="478"/>
          <ac:picMkLst>
            <pc:docMk/>
            <pc:sldMk cId="2497125171" sldId="260"/>
            <ac:picMk id="6" creationId="{F3863661-4DD4-0E86-CFB1-603A72F52745}"/>
          </ac:picMkLst>
        </pc:picChg>
        <pc:picChg chg="add del mod">
          <ac:chgData name="Mikuš Juraj" userId="f39e0d08-26d5-47b1-973c-29aeeb7a909d" providerId="ADAL" clId="{A55C9E15-B766-4CFD-B8E2-4A9BB4579A17}" dt="2024-06-04T08:38:07.322" v="114" actId="478"/>
          <ac:picMkLst>
            <pc:docMk/>
            <pc:sldMk cId="2497125171" sldId="260"/>
            <ac:picMk id="7" creationId="{0EF6326E-A738-2C20-71EC-722625ABCEBA}"/>
          </ac:picMkLst>
        </pc:picChg>
        <pc:picChg chg="add del mod">
          <ac:chgData name="Mikuš Juraj" userId="f39e0d08-26d5-47b1-973c-29aeeb7a909d" providerId="ADAL" clId="{A55C9E15-B766-4CFD-B8E2-4A9BB4579A17}" dt="2024-06-04T08:38:04.845" v="112" actId="478"/>
          <ac:picMkLst>
            <pc:docMk/>
            <pc:sldMk cId="2497125171" sldId="260"/>
            <ac:picMk id="8" creationId="{DD999BF5-DCB3-B963-6614-4D82EB7A9A3F}"/>
          </ac:picMkLst>
        </pc:picChg>
        <pc:picChg chg="add mod">
          <ac:chgData name="Mikuš Juraj" userId="f39e0d08-26d5-47b1-973c-29aeeb7a909d" providerId="ADAL" clId="{A55C9E15-B766-4CFD-B8E2-4A9BB4579A17}" dt="2024-06-04T08:38:08.538" v="115"/>
          <ac:picMkLst>
            <pc:docMk/>
            <pc:sldMk cId="2497125171" sldId="260"/>
            <ac:picMk id="9" creationId="{FEBC5649-D84D-5D21-3859-83D10D9DA662}"/>
          </ac:picMkLst>
        </pc:picChg>
        <pc:picChg chg="add mod">
          <ac:chgData name="Mikuš Juraj" userId="f39e0d08-26d5-47b1-973c-29aeeb7a909d" providerId="ADAL" clId="{A55C9E15-B766-4CFD-B8E2-4A9BB4579A17}" dt="2024-06-04T08:38:08.538" v="115"/>
          <ac:picMkLst>
            <pc:docMk/>
            <pc:sldMk cId="2497125171" sldId="260"/>
            <ac:picMk id="10" creationId="{31CF3706-9B0E-1882-38C3-4681266AE745}"/>
          </ac:picMkLst>
        </pc:picChg>
        <pc:picChg chg="add mod">
          <ac:chgData name="Mikuš Juraj" userId="f39e0d08-26d5-47b1-973c-29aeeb7a909d" providerId="ADAL" clId="{A55C9E15-B766-4CFD-B8E2-4A9BB4579A17}" dt="2024-06-04T08:38:08.538" v="115"/>
          <ac:picMkLst>
            <pc:docMk/>
            <pc:sldMk cId="2497125171" sldId="260"/>
            <ac:picMk id="11" creationId="{CC8C2792-980C-6A01-FB9D-5DA02975826D}"/>
          </ac:picMkLst>
        </pc:picChg>
      </pc:sldChg>
      <pc:sldChg chg="addSp delSp modSp mod">
        <pc:chgData name="Mikuš Juraj" userId="f39e0d08-26d5-47b1-973c-29aeeb7a909d" providerId="ADAL" clId="{A55C9E15-B766-4CFD-B8E2-4A9BB4579A17}" dt="2024-06-17T12:09:26.298" v="1213" actId="404"/>
        <pc:sldMkLst>
          <pc:docMk/>
          <pc:sldMk cId="3083715088" sldId="261"/>
        </pc:sldMkLst>
        <pc:spChg chg="mod">
          <ac:chgData name="Mikuš Juraj" userId="f39e0d08-26d5-47b1-973c-29aeeb7a909d" providerId="ADAL" clId="{A55C9E15-B766-4CFD-B8E2-4A9BB4579A17}" dt="2024-06-14T08:32:29.523" v="450"/>
          <ac:spMkLst>
            <pc:docMk/>
            <pc:sldMk cId="3083715088" sldId="261"/>
            <ac:spMk id="2" creationId="{67929F2E-A005-4520-913D-1DBB3C8E9677}"/>
          </ac:spMkLst>
        </pc:spChg>
        <pc:spChg chg="mod">
          <ac:chgData name="Mikuš Juraj" userId="f39e0d08-26d5-47b1-973c-29aeeb7a909d" providerId="ADAL" clId="{A55C9E15-B766-4CFD-B8E2-4A9BB4579A17}" dt="2024-06-17T12:09:26.298" v="1213" actId="404"/>
          <ac:spMkLst>
            <pc:docMk/>
            <pc:sldMk cId="3083715088" sldId="261"/>
            <ac:spMk id="3" creationId="{22EFCA42-D118-4339-85CF-052A0C539131}"/>
          </ac:spMkLst>
        </pc:spChg>
        <pc:spChg chg="del">
          <ac:chgData name="Mikuš Juraj" userId="f39e0d08-26d5-47b1-973c-29aeeb7a909d" providerId="ADAL" clId="{A55C9E15-B766-4CFD-B8E2-4A9BB4579A17}" dt="2024-06-04T08:33:47.749" v="41" actId="478"/>
          <ac:spMkLst>
            <pc:docMk/>
            <pc:sldMk cId="3083715088" sldId="261"/>
            <ac:spMk id="4" creationId="{D6F7F713-04FA-445D-A12D-29208FADE2BB}"/>
          </ac:spMkLst>
        </pc:spChg>
        <pc:spChg chg="del">
          <ac:chgData name="Mikuš Juraj" userId="f39e0d08-26d5-47b1-973c-29aeeb7a909d" providerId="ADAL" clId="{A55C9E15-B766-4CFD-B8E2-4A9BB4579A17}" dt="2024-06-04T08:34:10.011" v="47" actId="478"/>
          <ac:spMkLst>
            <pc:docMk/>
            <pc:sldMk cId="3083715088" sldId="261"/>
            <ac:spMk id="5" creationId="{3B4D0690-741B-4305-BB68-06A8D2B78694}"/>
          </ac:spMkLst>
        </pc:spChg>
        <pc:picChg chg="add del mod">
          <ac:chgData name="Mikuš Juraj" userId="f39e0d08-26d5-47b1-973c-29aeeb7a909d" providerId="ADAL" clId="{A55C9E15-B766-4CFD-B8E2-4A9BB4579A17}" dt="2024-06-04T08:38:13.639" v="117" actId="478"/>
          <ac:picMkLst>
            <pc:docMk/>
            <pc:sldMk cId="3083715088" sldId="261"/>
            <ac:picMk id="6" creationId="{E576B0C5-18C9-89F5-CA3E-9926CE87382A}"/>
          </ac:picMkLst>
        </pc:picChg>
        <pc:picChg chg="add del mod">
          <ac:chgData name="Mikuš Juraj" userId="f39e0d08-26d5-47b1-973c-29aeeb7a909d" providerId="ADAL" clId="{A55C9E15-B766-4CFD-B8E2-4A9BB4579A17}" dt="2024-06-04T08:38:14.572" v="118" actId="478"/>
          <ac:picMkLst>
            <pc:docMk/>
            <pc:sldMk cId="3083715088" sldId="261"/>
            <ac:picMk id="7" creationId="{C562FD6E-7A5A-14B1-6BC6-E77B85456BFB}"/>
          </ac:picMkLst>
        </pc:picChg>
        <pc:picChg chg="add del mod">
          <ac:chgData name="Mikuš Juraj" userId="f39e0d08-26d5-47b1-973c-29aeeb7a909d" providerId="ADAL" clId="{A55C9E15-B766-4CFD-B8E2-4A9BB4579A17}" dt="2024-06-04T08:38:12.039" v="116" actId="478"/>
          <ac:picMkLst>
            <pc:docMk/>
            <pc:sldMk cId="3083715088" sldId="261"/>
            <ac:picMk id="8" creationId="{B8F388BB-6A40-DEC1-1165-DD9C84AA695A}"/>
          </ac:picMkLst>
        </pc:picChg>
        <pc:picChg chg="add mod">
          <ac:chgData name="Mikuš Juraj" userId="f39e0d08-26d5-47b1-973c-29aeeb7a909d" providerId="ADAL" clId="{A55C9E15-B766-4CFD-B8E2-4A9BB4579A17}" dt="2024-06-04T08:38:15.650" v="119"/>
          <ac:picMkLst>
            <pc:docMk/>
            <pc:sldMk cId="3083715088" sldId="261"/>
            <ac:picMk id="9" creationId="{5C5A719F-7801-C7DE-73F0-3208BFFC641E}"/>
          </ac:picMkLst>
        </pc:picChg>
        <pc:picChg chg="add mod">
          <ac:chgData name="Mikuš Juraj" userId="f39e0d08-26d5-47b1-973c-29aeeb7a909d" providerId="ADAL" clId="{A55C9E15-B766-4CFD-B8E2-4A9BB4579A17}" dt="2024-06-04T08:38:15.650" v="119"/>
          <ac:picMkLst>
            <pc:docMk/>
            <pc:sldMk cId="3083715088" sldId="261"/>
            <ac:picMk id="10" creationId="{CD709D4E-0D8D-C1E6-97DA-C8297DA85062}"/>
          </ac:picMkLst>
        </pc:picChg>
        <pc:picChg chg="add mod">
          <ac:chgData name="Mikuš Juraj" userId="f39e0d08-26d5-47b1-973c-29aeeb7a909d" providerId="ADAL" clId="{A55C9E15-B766-4CFD-B8E2-4A9BB4579A17}" dt="2024-06-04T08:38:15.650" v="119"/>
          <ac:picMkLst>
            <pc:docMk/>
            <pc:sldMk cId="3083715088" sldId="261"/>
            <ac:picMk id="11" creationId="{55EB1440-38BA-B235-8EC5-AC3898FB0E53}"/>
          </ac:picMkLst>
        </pc:picChg>
      </pc:sldChg>
      <pc:sldChg chg="addSp delSp modSp mod">
        <pc:chgData name="Mikuš Juraj" userId="f39e0d08-26d5-47b1-973c-29aeeb7a909d" providerId="ADAL" clId="{A55C9E15-B766-4CFD-B8E2-4A9BB4579A17}" dt="2024-06-17T12:52:40.230" v="1293" actId="20577"/>
        <pc:sldMkLst>
          <pc:docMk/>
          <pc:sldMk cId="1392873913" sldId="262"/>
        </pc:sldMkLst>
        <pc:spChg chg="mod">
          <ac:chgData name="Mikuš Juraj" userId="f39e0d08-26d5-47b1-973c-29aeeb7a909d" providerId="ADAL" clId="{A55C9E15-B766-4CFD-B8E2-4A9BB4579A17}" dt="2024-06-17T12:52:40.230" v="1293" actId="20577"/>
          <ac:spMkLst>
            <pc:docMk/>
            <pc:sldMk cId="1392873913" sldId="262"/>
            <ac:spMk id="2" creationId="{87088553-23F5-4166-B6CF-8F49CBB57542}"/>
          </ac:spMkLst>
        </pc:spChg>
        <pc:spChg chg="mod">
          <ac:chgData name="Mikuš Juraj" userId="f39e0d08-26d5-47b1-973c-29aeeb7a909d" providerId="ADAL" clId="{A55C9E15-B766-4CFD-B8E2-4A9BB4579A17}" dt="2024-06-14T08:44:05.363" v="629"/>
          <ac:spMkLst>
            <pc:docMk/>
            <pc:sldMk cId="1392873913" sldId="262"/>
            <ac:spMk id="3" creationId="{F15BCFDE-2E73-4F30-9B9E-70EAEDE09DB9}"/>
          </ac:spMkLst>
        </pc:spChg>
        <pc:spChg chg="del mod">
          <ac:chgData name="Mikuš Juraj" userId="f39e0d08-26d5-47b1-973c-29aeeb7a909d" providerId="ADAL" clId="{A55C9E15-B766-4CFD-B8E2-4A9BB4579A17}" dt="2024-06-04T08:33:51.297" v="43" actId="478"/>
          <ac:spMkLst>
            <pc:docMk/>
            <pc:sldMk cId="1392873913" sldId="262"/>
            <ac:spMk id="4" creationId="{67937B30-385D-4B11-8B0D-79C6BCA208A4}"/>
          </ac:spMkLst>
        </pc:spChg>
        <pc:spChg chg="del">
          <ac:chgData name="Mikuš Juraj" userId="f39e0d08-26d5-47b1-973c-29aeeb7a909d" providerId="ADAL" clId="{A55C9E15-B766-4CFD-B8E2-4A9BB4579A17}" dt="2024-06-04T08:34:12.912" v="48" actId="478"/>
          <ac:spMkLst>
            <pc:docMk/>
            <pc:sldMk cId="1392873913" sldId="262"/>
            <ac:spMk id="5" creationId="{4A70A38E-CA4A-48CD-A19B-42B6D171D253}"/>
          </ac:spMkLst>
        </pc:spChg>
        <pc:picChg chg="add del mod">
          <ac:chgData name="Mikuš Juraj" userId="f39e0d08-26d5-47b1-973c-29aeeb7a909d" providerId="ADAL" clId="{A55C9E15-B766-4CFD-B8E2-4A9BB4579A17}" dt="2024-06-04T08:38:21.565" v="120" actId="478"/>
          <ac:picMkLst>
            <pc:docMk/>
            <pc:sldMk cId="1392873913" sldId="262"/>
            <ac:picMk id="6" creationId="{C4433B9E-ECBE-1CEA-E9ED-04BD22799833}"/>
          </ac:picMkLst>
        </pc:picChg>
        <pc:picChg chg="add del mod">
          <ac:chgData name="Mikuš Juraj" userId="f39e0d08-26d5-47b1-973c-29aeeb7a909d" providerId="ADAL" clId="{A55C9E15-B766-4CFD-B8E2-4A9BB4579A17}" dt="2024-06-04T08:38:23.083" v="122" actId="478"/>
          <ac:picMkLst>
            <pc:docMk/>
            <pc:sldMk cId="1392873913" sldId="262"/>
            <ac:picMk id="7" creationId="{77039FC3-39D4-BADB-B2F8-DE089604D790}"/>
          </ac:picMkLst>
        </pc:picChg>
        <pc:picChg chg="add del mod">
          <ac:chgData name="Mikuš Juraj" userId="f39e0d08-26d5-47b1-973c-29aeeb7a909d" providerId="ADAL" clId="{A55C9E15-B766-4CFD-B8E2-4A9BB4579A17}" dt="2024-06-04T08:38:22.231" v="121" actId="478"/>
          <ac:picMkLst>
            <pc:docMk/>
            <pc:sldMk cId="1392873913" sldId="262"/>
            <ac:picMk id="8" creationId="{DFFD3101-E9E3-83DC-F8C3-9344E3AFB6A6}"/>
          </ac:picMkLst>
        </pc:picChg>
        <pc:picChg chg="add mod">
          <ac:chgData name="Mikuš Juraj" userId="f39e0d08-26d5-47b1-973c-29aeeb7a909d" providerId="ADAL" clId="{A55C9E15-B766-4CFD-B8E2-4A9BB4579A17}" dt="2024-06-04T08:38:24.609" v="123"/>
          <ac:picMkLst>
            <pc:docMk/>
            <pc:sldMk cId="1392873913" sldId="262"/>
            <ac:picMk id="9" creationId="{F40EFCDE-B562-20B0-B998-A2AC00273531}"/>
          </ac:picMkLst>
        </pc:picChg>
        <pc:picChg chg="add mod">
          <ac:chgData name="Mikuš Juraj" userId="f39e0d08-26d5-47b1-973c-29aeeb7a909d" providerId="ADAL" clId="{A55C9E15-B766-4CFD-B8E2-4A9BB4579A17}" dt="2024-06-04T08:38:24.609" v="123"/>
          <ac:picMkLst>
            <pc:docMk/>
            <pc:sldMk cId="1392873913" sldId="262"/>
            <ac:picMk id="10" creationId="{664AE3E2-7717-A87D-1766-3F508A0FB8C0}"/>
          </ac:picMkLst>
        </pc:picChg>
        <pc:picChg chg="add mod">
          <ac:chgData name="Mikuš Juraj" userId="f39e0d08-26d5-47b1-973c-29aeeb7a909d" providerId="ADAL" clId="{A55C9E15-B766-4CFD-B8E2-4A9BB4579A17}" dt="2024-06-04T08:38:24.609" v="123"/>
          <ac:picMkLst>
            <pc:docMk/>
            <pc:sldMk cId="1392873913" sldId="262"/>
            <ac:picMk id="11" creationId="{893D91D9-EC44-4AEE-7B8C-DA1E3C8A6266}"/>
          </ac:picMkLst>
        </pc:picChg>
      </pc:sldChg>
      <pc:sldChg chg="addSp delSp modSp new mod">
        <pc:chgData name="Mikuš Juraj" userId="f39e0d08-26d5-47b1-973c-29aeeb7a909d" providerId="ADAL" clId="{A55C9E15-B766-4CFD-B8E2-4A9BB4579A17}" dt="2024-06-14T08:24:56.350" v="293" actId="113"/>
        <pc:sldMkLst>
          <pc:docMk/>
          <pc:sldMk cId="3774445728" sldId="263"/>
        </pc:sldMkLst>
        <pc:spChg chg="del">
          <ac:chgData name="Mikuš Juraj" userId="f39e0d08-26d5-47b1-973c-29aeeb7a909d" providerId="ADAL" clId="{A55C9E15-B766-4CFD-B8E2-4A9BB4579A17}" dt="2024-06-04T08:33:24.020" v="36" actId="478"/>
          <ac:spMkLst>
            <pc:docMk/>
            <pc:sldMk cId="3774445728" sldId="263"/>
            <ac:spMk id="2" creationId="{56F4BB62-8F23-ABF0-AE83-F638687ED7FB}"/>
          </ac:spMkLst>
        </pc:spChg>
        <pc:spChg chg="mod">
          <ac:chgData name="Mikuš Juraj" userId="f39e0d08-26d5-47b1-973c-29aeeb7a909d" providerId="ADAL" clId="{A55C9E15-B766-4CFD-B8E2-4A9BB4579A17}" dt="2024-06-14T08:24:27.324" v="287" actId="108"/>
          <ac:spMkLst>
            <pc:docMk/>
            <pc:sldMk cId="3774445728" sldId="263"/>
            <ac:spMk id="3" creationId="{E1957199-511D-49F1-D79E-7904723844EC}"/>
          </ac:spMkLst>
        </pc:spChg>
        <pc:spChg chg="mod">
          <ac:chgData name="Mikuš Juraj" userId="f39e0d08-26d5-47b1-973c-29aeeb7a909d" providerId="ADAL" clId="{A55C9E15-B766-4CFD-B8E2-4A9BB4579A17}" dt="2024-06-14T08:24:53.351" v="292" actId="1076"/>
          <ac:spMkLst>
            <pc:docMk/>
            <pc:sldMk cId="3774445728" sldId="263"/>
            <ac:spMk id="4" creationId="{0FA3ECA7-F071-3B9A-E0C8-AF32031FDF17}"/>
          </ac:spMkLst>
        </pc:spChg>
        <pc:spChg chg="mod">
          <ac:chgData name="Mikuš Juraj" userId="f39e0d08-26d5-47b1-973c-29aeeb7a909d" providerId="ADAL" clId="{A55C9E15-B766-4CFD-B8E2-4A9BB4579A17}" dt="2024-06-14T08:24:46.384" v="291" actId="404"/>
          <ac:spMkLst>
            <pc:docMk/>
            <pc:sldMk cId="3774445728" sldId="263"/>
            <ac:spMk id="5" creationId="{6D954B14-8196-4656-E3DF-366E66359070}"/>
          </ac:spMkLst>
        </pc:spChg>
        <pc:spChg chg="add mod">
          <ac:chgData name="Mikuš Juraj" userId="f39e0d08-26d5-47b1-973c-29aeeb7a909d" providerId="ADAL" clId="{A55C9E15-B766-4CFD-B8E2-4A9BB4579A17}" dt="2024-06-04T08:42:01.553" v="197" actId="1076"/>
          <ac:spMkLst>
            <pc:docMk/>
            <pc:sldMk cId="3774445728" sldId="263"/>
            <ac:spMk id="9" creationId="{78E6FAA3-C18B-7309-6068-B34AED255A80}"/>
          </ac:spMkLst>
        </pc:spChg>
        <pc:spChg chg="add mod">
          <ac:chgData name="Mikuš Juraj" userId="f39e0d08-26d5-47b1-973c-29aeeb7a909d" providerId="ADAL" clId="{A55C9E15-B766-4CFD-B8E2-4A9BB4579A17}" dt="2024-06-14T08:24:56.350" v="293" actId="113"/>
          <ac:spMkLst>
            <pc:docMk/>
            <pc:sldMk cId="3774445728" sldId="263"/>
            <ac:spMk id="11" creationId="{276B6F8B-7E83-33DD-6166-658CB9A3ECBE}"/>
          </ac:spMkLst>
        </pc:spChg>
        <pc:picChg chg="add mod">
          <ac:chgData name="Mikuš Juraj" userId="f39e0d08-26d5-47b1-973c-29aeeb7a909d" providerId="ADAL" clId="{A55C9E15-B766-4CFD-B8E2-4A9BB4579A17}" dt="2024-06-04T08:37:35.602" v="104" actId="1076"/>
          <ac:picMkLst>
            <pc:docMk/>
            <pc:sldMk cId="3774445728" sldId="263"/>
            <ac:picMk id="6" creationId="{81211D98-9B55-9FEC-F804-1360D90B47B4}"/>
          </ac:picMkLst>
        </pc:picChg>
        <pc:picChg chg="add mod">
          <ac:chgData name="Mikuš Juraj" userId="f39e0d08-26d5-47b1-973c-29aeeb7a909d" providerId="ADAL" clId="{A55C9E15-B766-4CFD-B8E2-4A9BB4579A17}" dt="2024-06-04T08:35:47.826" v="86" actId="1076"/>
          <ac:picMkLst>
            <pc:docMk/>
            <pc:sldMk cId="3774445728" sldId="263"/>
            <ac:picMk id="7" creationId="{635B3E36-914F-ECA9-FD25-A18C4C6E5EC0}"/>
          </ac:picMkLst>
        </pc:picChg>
        <pc:picChg chg="add mod">
          <ac:chgData name="Mikuš Juraj" userId="f39e0d08-26d5-47b1-973c-29aeeb7a909d" providerId="ADAL" clId="{A55C9E15-B766-4CFD-B8E2-4A9BB4579A17}" dt="2024-06-04T08:41:41.238" v="196" actId="1076"/>
          <ac:picMkLst>
            <pc:docMk/>
            <pc:sldMk cId="3774445728" sldId="263"/>
            <ac:picMk id="8" creationId="{BD1F664B-51BC-2162-F7A0-FA5D193BE7BB}"/>
          </ac:picMkLst>
        </pc:picChg>
      </pc:sldChg>
      <pc:sldChg chg="new del">
        <pc:chgData name="Mikuš Juraj" userId="f39e0d08-26d5-47b1-973c-29aeeb7a909d" providerId="ADAL" clId="{A55C9E15-B766-4CFD-B8E2-4A9BB4579A17}" dt="2024-06-04T08:36:54.172" v="97" actId="47"/>
        <pc:sldMkLst>
          <pc:docMk/>
          <pc:sldMk cId="2544695165" sldId="264"/>
        </pc:sldMkLst>
      </pc:sldChg>
      <pc:sldChg chg="addSp delSp modSp new mod">
        <pc:chgData name="Mikuš Juraj" userId="f39e0d08-26d5-47b1-973c-29aeeb7a909d" providerId="ADAL" clId="{A55C9E15-B766-4CFD-B8E2-4A9BB4579A17}" dt="2024-06-06T08:18:49.728" v="235" actId="20577"/>
        <pc:sldMkLst>
          <pc:docMk/>
          <pc:sldMk cId="3996778335" sldId="265"/>
        </pc:sldMkLst>
        <pc:spChg chg="mod">
          <ac:chgData name="Mikuš Juraj" userId="f39e0d08-26d5-47b1-973c-29aeeb7a909d" providerId="ADAL" clId="{A55C9E15-B766-4CFD-B8E2-4A9BB4579A17}" dt="2024-06-06T08:18:49.728" v="235" actId="20577"/>
          <ac:spMkLst>
            <pc:docMk/>
            <pc:sldMk cId="3996778335" sldId="265"/>
            <ac:spMk id="2" creationId="{FA000BE9-6CDB-2D97-0203-F0A87E133BC5}"/>
          </ac:spMkLst>
        </pc:spChg>
        <pc:spChg chg="del">
          <ac:chgData name="Mikuš Juraj" userId="f39e0d08-26d5-47b1-973c-29aeeb7a909d" providerId="ADAL" clId="{A55C9E15-B766-4CFD-B8E2-4A9BB4579A17}" dt="2024-06-04T08:37:03.441" v="99" actId="478"/>
          <ac:spMkLst>
            <pc:docMk/>
            <pc:sldMk cId="3996778335" sldId="265"/>
            <ac:spMk id="3" creationId="{734FE6F8-163C-9739-F913-32BA9ED07C36}"/>
          </ac:spMkLst>
        </pc:spChg>
        <pc:picChg chg="add del mod">
          <ac:chgData name="Mikuš Juraj" userId="f39e0d08-26d5-47b1-973c-29aeeb7a909d" providerId="ADAL" clId="{A55C9E15-B766-4CFD-B8E2-4A9BB4579A17}" dt="2024-06-04T08:38:29.561" v="124" actId="478"/>
          <ac:picMkLst>
            <pc:docMk/>
            <pc:sldMk cId="3996778335" sldId="265"/>
            <ac:picMk id="4" creationId="{410AB890-55CF-D823-E03F-B95E48080E1A}"/>
          </ac:picMkLst>
        </pc:picChg>
        <pc:picChg chg="add del mod">
          <ac:chgData name="Mikuš Juraj" userId="f39e0d08-26d5-47b1-973c-29aeeb7a909d" providerId="ADAL" clId="{A55C9E15-B766-4CFD-B8E2-4A9BB4579A17}" dt="2024-06-04T08:38:31.282" v="126" actId="478"/>
          <ac:picMkLst>
            <pc:docMk/>
            <pc:sldMk cId="3996778335" sldId="265"/>
            <ac:picMk id="5" creationId="{6341D8BF-C489-0945-76F8-3C94FFE3EF16}"/>
          </ac:picMkLst>
        </pc:picChg>
        <pc:picChg chg="add del mod">
          <ac:chgData name="Mikuš Juraj" userId="f39e0d08-26d5-47b1-973c-29aeeb7a909d" providerId="ADAL" clId="{A55C9E15-B766-4CFD-B8E2-4A9BB4579A17}" dt="2024-06-04T08:38:30.286" v="125" actId="478"/>
          <ac:picMkLst>
            <pc:docMk/>
            <pc:sldMk cId="3996778335" sldId="265"/>
            <ac:picMk id="6" creationId="{4D36EB3F-F9C0-9976-7605-307FABCE07C6}"/>
          </ac:picMkLst>
        </pc:picChg>
        <pc:picChg chg="add mod">
          <ac:chgData name="Mikuš Juraj" userId="f39e0d08-26d5-47b1-973c-29aeeb7a909d" providerId="ADAL" clId="{A55C9E15-B766-4CFD-B8E2-4A9BB4579A17}" dt="2024-06-04T08:38:32.418" v="127"/>
          <ac:picMkLst>
            <pc:docMk/>
            <pc:sldMk cId="3996778335" sldId="265"/>
            <ac:picMk id="7" creationId="{565A5FD3-B2DA-0B96-8947-008D85E74BB0}"/>
          </ac:picMkLst>
        </pc:picChg>
        <pc:picChg chg="add mod">
          <ac:chgData name="Mikuš Juraj" userId="f39e0d08-26d5-47b1-973c-29aeeb7a909d" providerId="ADAL" clId="{A55C9E15-B766-4CFD-B8E2-4A9BB4579A17}" dt="2024-06-04T08:38:32.418" v="127"/>
          <ac:picMkLst>
            <pc:docMk/>
            <pc:sldMk cId="3996778335" sldId="265"/>
            <ac:picMk id="8" creationId="{25869F21-94DC-8BA3-6ECF-C404DA107008}"/>
          </ac:picMkLst>
        </pc:picChg>
        <pc:picChg chg="add mod">
          <ac:chgData name="Mikuš Juraj" userId="f39e0d08-26d5-47b1-973c-29aeeb7a909d" providerId="ADAL" clId="{A55C9E15-B766-4CFD-B8E2-4A9BB4579A17}" dt="2024-06-04T08:38:32.418" v="127"/>
          <ac:picMkLst>
            <pc:docMk/>
            <pc:sldMk cId="3996778335" sldId="265"/>
            <ac:picMk id="9" creationId="{2EC6B621-9C36-A826-09B2-539C64B724D9}"/>
          </ac:picMkLst>
        </pc:picChg>
      </pc:sldChg>
      <pc:sldChg chg="addSp modSp new mod">
        <pc:chgData name="Mikuš Juraj" userId="f39e0d08-26d5-47b1-973c-29aeeb7a909d" providerId="ADAL" clId="{A55C9E15-B766-4CFD-B8E2-4A9BB4579A17}" dt="2024-06-17T12:43:20.211" v="1287" actId="20577"/>
        <pc:sldMkLst>
          <pc:docMk/>
          <pc:sldMk cId="2171761078" sldId="266"/>
        </pc:sldMkLst>
        <pc:spChg chg="mod">
          <ac:chgData name="Mikuš Juraj" userId="f39e0d08-26d5-47b1-973c-29aeeb7a909d" providerId="ADAL" clId="{A55C9E15-B766-4CFD-B8E2-4A9BB4579A17}" dt="2024-06-17T11:38:55.214" v="972" actId="20577"/>
          <ac:spMkLst>
            <pc:docMk/>
            <pc:sldMk cId="2171761078" sldId="266"/>
            <ac:spMk id="2" creationId="{46685F87-2AC8-C1FA-431D-F5E77ECDBA77}"/>
          </ac:spMkLst>
        </pc:spChg>
        <pc:spChg chg="mod">
          <ac:chgData name="Mikuš Juraj" userId="f39e0d08-26d5-47b1-973c-29aeeb7a909d" providerId="ADAL" clId="{A55C9E15-B766-4CFD-B8E2-4A9BB4579A17}" dt="2024-06-17T12:43:20.211" v="1287" actId="20577"/>
          <ac:spMkLst>
            <pc:docMk/>
            <pc:sldMk cId="2171761078" sldId="266"/>
            <ac:spMk id="3" creationId="{0F47E156-1E3C-FEDD-4CE1-0A0407E4C64C}"/>
          </ac:spMkLst>
        </pc:spChg>
        <pc:picChg chg="add mod">
          <ac:chgData name="Mikuš Juraj" userId="f39e0d08-26d5-47b1-973c-29aeeb7a909d" providerId="ADAL" clId="{A55C9E15-B766-4CFD-B8E2-4A9BB4579A17}" dt="2024-06-14T08:30:50.436" v="370"/>
          <ac:picMkLst>
            <pc:docMk/>
            <pc:sldMk cId="2171761078" sldId="266"/>
            <ac:picMk id="4" creationId="{94D7C811-D816-9E6D-2F03-9B204A63BD90}"/>
          </ac:picMkLst>
        </pc:picChg>
        <pc:picChg chg="add mod">
          <ac:chgData name="Mikuš Juraj" userId="f39e0d08-26d5-47b1-973c-29aeeb7a909d" providerId="ADAL" clId="{A55C9E15-B766-4CFD-B8E2-4A9BB4579A17}" dt="2024-06-17T11:51:20.541" v="1086" actId="1076"/>
          <ac:picMkLst>
            <pc:docMk/>
            <pc:sldMk cId="2171761078" sldId="266"/>
            <ac:picMk id="5" creationId="{BEC71AF6-F6E2-E029-EA18-C27C1B1F48EC}"/>
          </ac:picMkLst>
        </pc:picChg>
        <pc:picChg chg="add mod">
          <ac:chgData name="Mikuš Juraj" userId="f39e0d08-26d5-47b1-973c-29aeeb7a909d" providerId="ADAL" clId="{A55C9E15-B766-4CFD-B8E2-4A9BB4579A17}" dt="2024-06-14T08:30:50.436" v="370"/>
          <ac:picMkLst>
            <pc:docMk/>
            <pc:sldMk cId="2171761078" sldId="266"/>
            <ac:picMk id="6" creationId="{E53BB162-D186-65C6-3A1E-7CBA7709C781}"/>
          </ac:picMkLst>
        </pc:picChg>
      </pc:sldChg>
      <pc:sldChg chg="addSp modSp new mod modAnim">
        <pc:chgData name="Mikuš Juraj" userId="f39e0d08-26d5-47b1-973c-29aeeb7a909d" providerId="ADAL" clId="{A55C9E15-B766-4CFD-B8E2-4A9BB4579A17}" dt="2024-06-17T11:58:52.497" v="1181"/>
        <pc:sldMkLst>
          <pc:docMk/>
          <pc:sldMk cId="256772469" sldId="267"/>
        </pc:sldMkLst>
        <pc:spChg chg="mod">
          <ac:chgData name="Mikuš Juraj" userId="f39e0d08-26d5-47b1-973c-29aeeb7a909d" providerId="ADAL" clId="{A55C9E15-B766-4CFD-B8E2-4A9BB4579A17}" dt="2024-06-14T08:50:15.171" v="762" actId="20577"/>
          <ac:spMkLst>
            <pc:docMk/>
            <pc:sldMk cId="256772469" sldId="267"/>
            <ac:spMk id="2" creationId="{5DEB53ED-C74C-8AF6-8609-D7BF3FB5460A}"/>
          </ac:spMkLst>
        </pc:spChg>
        <pc:spChg chg="mod">
          <ac:chgData name="Mikuš Juraj" userId="f39e0d08-26d5-47b1-973c-29aeeb7a909d" providerId="ADAL" clId="{A55C9E15-B766-4CFD-B8E2-4A9BB4579A17}" dt="2024-06-17T11:53:59.540" v="1114" actId="20577"/>
          <ac:spMkLst>
            <pc:docMk/>
            <pc:sldMk cId="256772469" sldId="267"/>
            <ac:spMk id="3" creationId="{35AFB552-D8C7-7BD0-C09A-41235EB19B82}"/>
          </ac:spMkLst>
        </pc:spChg>
        <pc:graphicFrameChg chg="add mod">
          <ac:chgData name="Mikuš Juraj" userId="f39e0d08-26d5-47b1-973c-29aeeb7a909d" providerId="ADAL" clId="{A55C9E15-B766-4CFD-B8E2-4A9BB4579A17}" dt="2024-06-17T11:56:27.333" v="1132" actId="1076"/>
          <ac:graphicFrameMkLst>
            <pc:docMk/>
            <pc:sldMk cId="256772469" sldId="267"/>
            <ac:graphicFrameMk id="4" creationId="{9214E317-41FA-DE6B-E177-603A0F3E7B2A}"/>
          </ac:graphicFrameMkLst>
        </pc:graphicFrameChg>
        <pc:graphicFrameChg chg="add mod">
          <ac:chgData name="Mikuš Juraj" userId="f39e0d08-26d5-47b1-973c-29aeeb7a909d" providerId="ADAL" clId="{A55C9E15-B766-4CFD-B8E2-4A9BB4579A17}" dt="2024-06-17T11:56:45.950" v="1146" actId="1076"/>
          <ac:graphicFrameMkLst>
            <pc:docMk/>
            <pc:sldMk cId="256772469" sldId="267"/>
            <ac:graphicFrameMk id="5" creationId="{A3EB92DC-54B7-4135-99E3-774FC726C830}"/>
          </ac:graphicFrameMkLst>
        </pc:graphicFrameChg>
        <pc:graphicFrameChg chg="add mod">
          <ac:chgData name="Mikuš Juraj" userId="f39e0d08-26d5-47b1-973c-29aeeb7a909d" providerId="ADAL" clId="{A55C9E15-B766-4CFD-B8E2-4A9BB4579A17}" dt="2024-06-17T11:57:15.985" v="1162" actId="1076"/>
          <ac:graphicFrameMkLst>
            <pc:docMk/>
            <pc:sldMk cId="256772469" sldId="267"/>
            <ac:graphicFrameMk id="6" creationId="{5A65BBC3-175E-45D6-A3AA-ABE00C5218D0}"/>
          </ac:graphicFrameMkLst>
        </pc:graphicFrameChg>
        <pc:graphicFrameChg chg="add mod">
          <ac:chgData name="Mikuš Juraj" userId="f39e0d08-26d5-47b1-973c-29aeeb7a909d" providerId="ADAL" clId="{A55C9E15-B766-4CFD-B8E2-4A9BB4579A17}" dt="2024-06-17T11:57:36.877" v="1178" actId="1076"/>
          <ac:graphicFrameMkLst>
            <pc:docMk/>
            <pc:sldMk cId="256772469" sldId="267"/>
            <ac:graphicFrameMk id="7" creationId="{A2B494F4-3DEB-4117-A8F9-2706D8AE8E9D}"/>
          </ac:graphicFrameMkLst>
        </pc:graphicFrameChg>
      </pc:sldChg>
      <pc:sldChg chg="modSp new mod">
        <pc:chgData name="Mikuš Juraj" userId="f39e0d08-26d5-47b1-973c-29aeeb7a909d" providerId="ADAL" clId="{A55C9E15-B766-4CFD-B8E2-4A9BB4579A17}" dt="2024-06-17T12:26:17.925" v="1248" actId="108"/>
        <pc:sldMkLst>
          <pc:docMk/>
          <pc:sldMk cId="2104789891" sldId="268"/>
        </pc:sldMkLst>
        <pc:spChg chg="mod">
          <ac:chgData name="Mikuš Juraj" userId="f39e0d08-26d5-47b1-973c-29aeeb7a909d" providerId="ADAL" clId="{A55C9E15-B766-4CFD-B8E2-4A9BB4579A17}" dt="2024-06-14T08:50:43.787" v="769" actId="20577"/>
          <ac:spMkLst>
            <pc:docMk/>
            <pc:sldMk cId="2104789891" sldId="268"/>
            <ac:spMk id="2" creationId="{2AAB779E-1664-A8D4-1AF5-313AF63F2285}"/>
          </ac:spMkLst>
        </pc:spChg>
        <pc:spChg chg="mod">
          <ac:chgData name="Mikuš Juraj" userId="f39e0d08-26d5-47b1-973c-29aeeb7a909d" providerId="ADAL" clId="{A55C9E15-B766-4CFD-B8E2-4A9BB4579A17}" dt="2024-06-17T12:26:17.925" v="1248" actId="108"/>
          <ac:spMkLst>
            <pc:docMk/>
            <pc:sldMk cId="2104789891" sldId="268"/>
            <ac:spMk id="3" creationId="{805AE037-B0E9-F89D-AFCB-495C564BBCB1}"/>
          </ac:spMkLst>
        </pc:spChg>
      </pc:sldChg>
      <pc:sldChg chg="new del">
        <pc:chgData name="Mikuš Juraj" userId="f39e0d08-26d5-47b1-973c-29aeeb7a909d" providerId="ADAL" clId="{A55C9E15-B766-4CFD-B8E2-4A9BB4579A17}" dt="2024-06-14T08:55:11.628" v="876" actId="47"/>
        <pc:sldMkLst>
          <pc:docMk/>
          <pc:sldMk cId="1827217074" sldId="269"/>
        </pc:sldMkLst>
      </pc:sldChg>
      <pc:sldChg chg="new del">
        <pc:chgData name="Mikuš Juraj" userId="f39e0d08-26d5-47b1-973c-29aeeb7a909d" providerId="ADAL" clId="{A55C9E15-B766-4CFD-B8E2-4A9BB4579A17}" dt="2024-06-14T08:55:12.958" v="877" actId="47"/>
        <pc:sldMkLst>
          <pc:docMk/>
          <pc:sldMk cId="316256350" sldId="270"/>
        </pc:sldMkLst>
      </pc:sldChg>
    </pc:docChg>
  </pc:docChgLst>
  <pc:docChgLst>
    <pc:chgData name="Mikuš Juraj" userId="f39e0d08-26d5-47b1-973c-29aeeb7a909d" providerId="ADAL" clId="{0B147552-0CD9-4588-9D48-28A50A81C039}"/>
    <pc:docChg chg="modSld">
      <pc:chgData name="Mikuš Juraj" userId="f39e0d08-26d5-47b1-973c-29aeeb7a909d" providerId="ADAL" clId="{0B147552-0CD9-4588-9D48-28A50A81C039}" dt="2024-04-19T08:03:02.912" v="23" actId="20577"/>
      <pc:docMkLst>
        <pc:docMk/>
      </pc:docMkLst>
      <pc:sldChg chg="modSp mod">
        <pc:chgData name="Mikuš Juraj" userId="f39e0d08-26d5-47b1-973c-29aeeb7a909d" providerId="ADAL" clId="{0B147552-0CD9-4588-9D48-28A50A81C039}" dt="2024-04-19T08:02:21.379" v="1" actId="20577"/>
        <pc:sldMkLst>
          <pc:docMk/>
          <pc:sldMk cId="2973344185" sldId="256"/>
        </pc:sldMkLst>
        <pc:spChg chg="mod">
          <ac:chgData name="Mikuš Juraj" userId="f39e0d08-26d5-47b1-973c-29aeeb7a909d" providerId="ADAL" clId="{0B147552-0CD9-4588-9D48-28A50A81C039}" dt="2024-04-19T08:02:21.379" v="1" actId="20577"/>
          <ac:spMkLst>
            <pc:docMk/>
            <pc:sldMk cId="2973344185" sldId="256"/>
            <ac:spMk id="4" creationId="{A567BEF1-DBDA-204B-A169-3095F849F067}"/>
          </ac:spMkLst>
        </pc:spChg>
      </pc:sldChg>
      <pc:sldChg chg="modSp mod">
        <pc:chgData name="Mikuš Juraj" userId="f39e0d08-26d5-47b1-973c-29aeeb7a909d" providerId="ADAL" clId="{0B147552-0CD9-4588-9D48-28A50A81C039}" dt="2024-04-19T08:02:35.130" v="5" actId="20577"/>
        <pc:sldMkLst>
          <pc:docMk/>
          <pc:sldMk cId="2035121224" sldId="258"/>
        </pc:sldMkLst>
        <pc:spChg chg="mod">
          <ac:chgData name="Mikuš Juraj" userId="f39e0d08-26d5-47b1-973c-29aeeb7a909d" providerId="ADAL" clId="{0B147552-0CD9-4588-9D48-28A50A81C039}" dt="2024-04-19T08:02:35.130" v="5" actId="20577"/>
          <ac:spMkLst>
            <pc:docMk/>
            <pc:sldMk cId="2035121224" sldId="258"/>
            <ac:spMk id="4" creationId="{ED01F70F-EA92-46DC-B9B2-4C0CB8EAB38E}"/>
          </ac:spMkLst>
        </pc:spChg>
        <pc:spChg chg="mod">
          <ac:chgData name="Mikuš Juraj" userId="f39e0d08-26d5-47b1-973c-29aeeb7a909d" providerId="ADAL" clId="{0B147552-0CD9-4588-9D48-28A50A81C039}" dt="2024-04-19T08:02:26.748" v="3" actId="20577"/>
          <ac:spMkLst>
            <pc:docMk/>
            <pc:sldMk cId="2035121224" sldId="258"/>
            <ac:spMk id="5" creationId="{D72CC468-68A6-4DD2-AE14-9011CC7B34EA}"/>
          </ac:spMkLst>
        </pc:spChg>
      </pc:sldChg>
      <pc:sldChg chg="modSp mod">
        <pc:chgData name="Mikuš Juraj" userId="f39e0d08-26d5-47b1-973c-29aeeb7a909d" providerId="ADAL" clId="{0B147552-0CD9-4588-9D48-28A50A81C039}" dt="2024-04-19T08:03:02.912" v="23" actId="20577"/>
        <pc:sldMkLst>
          <pc:docMk/>
          <pc:sldMk cId="827840732" sldId="259"/>
        </pc:sldMkLst>
        <pc:spChg chg="mod">
          <ac:chgData name="Mikuš Juraj" userId="f39e0d08-26d5-47b1-973c-29aeeb7a909d" providerId="ADAL" clId="{0B147552-0CD9-4588-9D48-28A50A81C039}" dt="2024-04-19T08:03:02.912" v="23" actId="20577"/>
          <ac:spMkLst>
            <pc:docMk/>
            <pc:sldMk cId="827840732" sldId="259"/>
            <ac:spMk id="4" creationId="{EC0FEFFB-169B-42C1-BE6B-D5DF8471C071}"/>
          </ac:spMkLst>
        </pc:spChg>
        <pc:spChg chg="mod">
          <ac:chgData name="Mikuš Juraj" userId="f39e0d08-26d5-47b1-973c-29aeeb7a909d" providerId="ADAL" clId="{0B147552-0CD9-4588-9D48-28A50A81C039}" dt="2024-04-19T08:03:00.998" v="21" actId="20577"/>
          <ac:spMkLst>
            <pc:docMk/>
            <pc:sldMk cId="827840732" sldId="259"/>
            <ac:spMk id="5" creationId="{C90E3F4F-81C4-4609-B2B5-2D3F03227D16}"/>
          </ac:spMkLst>
        </pc:spChg>
        <pc:spChg chg="mod">
          <ac:chgData name="Mikuš Juraj" userId="f39e0d08-26d5-47b1-973c-29aeeb7a909d" providerId="ADAL" clId="{0B147552-0CD9-4588-9D48-28A50A81C039}" dt="2024-04-19T08:02:57.766" v="19" actId="20577"/>
          <ac:spMkLst>
            <pc:docMk/>
            <pc:sldMk cId="827840732" sldId="259"/>
            <ac:spMk id="7" creationId="{5CF2B761-513C-4722-976D-CD100CE1564C}"/>
          </ac:spMkLst>
        </pc:spChg>
      </pc:sldChg>
      <pc:sldChg chg="modSp mod">
        <pc:chgData name="Mikuš Juraj" userId="f39e0d08-26d5-47b1-973c-29aeeb7a909d" providerId="ADAL" clId="{0B147552-0CD9-4588-9D48-28A50A81C039}" dt="2024-04-19T08:02:42.076" v="9" actId="20577"/>
        <pc:sldMkLst>
          <pc:docMk/>
          <pc:sldMk cId="2497125171" sldId="260"/>
        </pc:sldMkLst>
        <pc:spChg chg="mod">
          <ac:chgData name="Mikuš Juraj" userId="f39e0d08-26d5-47b1-973c-29aeeb7a909d" providerId="ADAL" clId="{0B147552-0CD9-4588-9D48-28A50A81C039}" dt="2024-04-19T08:02:42.076" v="9" actId="20577"/>
          <ac:spMkLst>
            <pc:docMk/>
            <pc:sldMk cId="2497125171" sldId="260"/>
            <ac:spMk id="4" creationId="{6519787D-8238-426F-ACEE-DB8153427801}"/>
          </ac:spMkLst>
        </pc:spChg>
        <pc:spChg chg="mod">
          <ac:chgData name="Mikuš Juraj" userId="f39e0d08-26d5-47b1-973c-29aeeb7a909d" providerId="ADAL" clId="{0B147552-0CD9-4588-9D48-28A50A81C039}" dt="2024-04-19T08:02:38.888" v="7" actId="20577"/>
          <ac:spMkLst>
            <pc:docMk/>
            <pc:sldMk cId="2497125171" sldId="260"/>
            <ac:spMk id="5" creationId="{E97946F7-AC6E-4F4A-8169-D892486991EC}"/>
          </ac:spMkLst>
        </pc:spChg>
      </pc:sldChg>
      <pc:sldChg chg="modSp mod">
        <pc:chgData name="Mikuš Juraj" userId="f39e0d08-26d5-47b1-973c-29aeeb7a909d" providerId="ADAL" clId="{0B147552-0CD9-4588-9D48-28A50A81C039}" dt="2024-04-19T08:02:47.652" v="13" actId="20577"/>
        <pc:sldMkLst>
          <pc:docMk/>
          <pc:sldMk cId="3083715088" sldId="261"/>
        </pc:sldMkLst>
        <pc:spChg chg="mod">
          <ac:chgData name="Mikuš Juraj" userId="f39e0d08-26d5-47b1-973c-29aeeb7a909d" providerId="ADAL" clId="{0B147552-0CD9-4588-9D48-28A50A81C039}" dt="2024-04-19T08:02:47.652" v="13" actId="20577"/>
          <ac:spMkLst>
            <pc:docMk/>
            <pc:sldMk cId="3083715088" sldId="261"/>
            <ac:spMk id="4" creationId="{D6F7F713-04FA-445D-A12D-29208FADE2BB}"/>
          </ac:spMkLst>
        </pc:spChg>
        <pc:spChg chg="mod">
          <ac:chgData name="Mikuš Juraj" userId="f39e0d08-26d5-47b1-973c-29aeeb7a909d" providerId="ADAL" clId="{0B147552-0CD9-4588-9D48-28A50A81C039}" dt="2024-04-19T08:02:45.590" v="11" actId="20577"/>
          <ac:spMkLst>
            <pc:docMk/>
            <pc:sldMk cId="3083715088" sldId="261"/>
            <ac:spMk id="5" creationId="{3B4D0690-741B-4305-BB68-06A8D2B78694}"/>
          </ac:spMkLst>
        </pc:spChg>
      </pc:sldChg>
      <pc:sldChg chg="modSp mod">
        <pc:chgData name="Mikuš Juraj" userId="f39e0d08-26d5-47b1-973c-29aeeb7a909d" providerId="ADAL" clId="{0B147552-0CD9-4588-9D48-28A50A81C039}" dt="2024-04-19T08:02:53.577" v="17" actId="20577"/>
        <pc:sldMkLst>
          <pc:docMk/>
          <pc:sldMk cId="1392873913" sldId="262"/>
        </pc:sldMkLst>
        <pc:spChg chg="mod">
          <ac:chgData name="Mikuš Juraj" userId="f39e0d08-26d5-47b1-973c-29aeeb7a909d" providerId="ADAL" clId="{0B147552-0CD9-4588-9D48-28A50A81C039}" dt="2024-04-19T08:02:53.577" v="17" actId="20577"/>
          <ac:spMkLst>
            <pc:docMk/>
            <pc:sldMk cId="1392873913" sldId="262"/>
            <ac:spMk id="4" creationId="{67937B30-385D-4B11-8B0D-79C6BCA208A4}"/>
          </ac:spMkLst>
        </pc:spChg>
        <pc:spChg chg="mod">
          <ac:chgData name="Mikuš Juraj" userId="f39e0d08-26d5-47b1-973c-29aeeb7a909d" providerId="ADAL" clId="{0B147552-0CD9-4588-9D48-28A50A81C039}" dt="2024-04-19T08:02:51.306" v="15" actId="20577"/>
          <ac:spMkLst>
            <pc:docMk/>
            <pc:sldMk cId="1392873913" sldId="262"/>
            <ac:spMk id="5" creationId="{4A70A38E-CA4A-48CD-A19B-42B6D171D25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niba-my.sharepoint.com/personal/mikus33_uniba_sk/Documents/Pracovn&#225;%20plocha/Manu&#225;l%20APVV/Manu&#225;l%20pre%20startupy/Skupinov&#233;%20kompetenc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niba-my.sharepoint.com/personal/mikus33_uniba_sk/Documents/Pracovn&#225;%20plocha/Manu&#225;l%20APVV/Manu&#225;l%20pre%20startupy/Skupinov&#233;%20kompetenc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niba-my.sharepoint.com/personal/mikus33_uniba_sk/Documents/Pracovn&#225;%20plocha/Manu&#225;l%20APVV/Manu&#225;l%20pre%20startupy/Skupinov&#233;%20kompetenci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Tvorba nápadov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Facilitácia s ohľadom na medzigeneračnú výmenu</c:v>
                </c:pt>
                <c:pt idx="1">
                  <c:v>Kultúrna empatia</c:v>
                </c:pt>
                <c:pt idx="2">
                  <c:v>Rastové cnosti</c:v>
                </c:pt>
                <c:pt idx="3">
                  <c:v>Efektuálna kreativita</c:v>
                </c:pt>
                <c:pt idx="4">
                  <c:v>Expertíza v technickej oblasti</c:v>
                </c:pt>
                <c:pt idx="5">
                  <c:v>Tímová spolupráca flexibilne reagujúca na vzniknuté podnety</c:v>
                </c:pt>
                <c:pt idx="6">
                  <c:v>Organizovanie založené na hodnotách</c:v>
                </c:pt>
                <c:pt idx="7">
                  <c:v>Udržateľný networking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F2-49CC-8127-DB9502600B4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2656959"/>
        <c:axId val="1485255903"/>
      </c:lineChart>
      <c:catAx>
        <c:axId val="149265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85255903"/>
        <c:crosses val="autoZero"/>
        <c:auto val="1"/>
        <c:lblAlgn val="ctr"/>
        <c:lblOffset val="100"/>
        <c:noMultiLvlLbl val="0"/>
      </c:catAx>
      <c:valAx>
        <c:axId val="148525590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26569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Proces prepájania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Sheet1!$B$11:$B$18</c:f>
              <c:strCache>
                <c:ptCount val="8"/>
                <c:pt idx="0">
                  <c:v>Facilitácia s ohľadom na medzigeneračnú výmenu</c:v>
                </c:pt>
                <c:pt idx="1">
                  <c:v>Kultúrna empatia</c:v>
                </c:pt>
                <c:pt idx="2">
                  <c:v>Rastové cnosti</c:v>
                </c:pt>
                <c:pt idx="3">
                  <c:v>Efektuálna kreativita</c:v>
                </c:pt>
                <c:pt idx="4">
                  <c:v>Expertíza v technickej oblasti</c:v>
                </c:pt>
                <c:pt idx="5">
                  <c:v>Tímová spolupráca flexibilne reagujúca na vzniknuté podnety</c:v>
                </c:pt>
                <c:pt idx="6">
                  <c:v>Organizovanie založené na hodnotách</c:v>
                </c:pt>
                <c:pt idx="7">
                  <c:v>Udržateľný networking</c:v>
                </c:pt>
              </c:strCache>
            </c:strRef>
          </c:cat>
          <c:val>
            <c:numRef>
              <c:f>Sheet1!$C$11:$C$18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C1-41DD-8BBE-57E3C0AB3CF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2656959"/>
        <c:axId val="1485255903"/>
      </c:lineChart>
      <c:catAx>
        <c:axId val="149265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85255903"/>
        <c:crosses val="autoZero"/>
        <c:auto val="1"/>
        <c:lblAlgn val="ctr"/>
        <c:lblOffset val="100"/>
        <c:noMultiLvlLbl val="0"/>
      </c:catAx>
      <c:valAx>
        <c:axId val="148525590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26569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Dizajnovanie a rozvoj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Sheet1!$B$21:$B$28</c:f>
              <c:strCache>
                <c:ptCount val="8"/>
                <c:pt idx="0">
                  <c:v>Facilitácia s ohľadom na medzigeneračnú výmenu</c:v>
                </c:pt>
                <c:pt idx="1">
                  <c:v>Kultúrna empatia</c:v>
                </c:pt>
                <c:pt idx="2">
                  <c:v>Rastové cnosti</c:v>
                </c:pt>
                <c:pt idx="3">
                  <c:v>Efektuálna kreativita</c:v>
                </c:pt>
                <c:pt idx="4">
                  <c:v>Expertíza v technickej oblasti</c:v>
                </c:pt>
                <c:pt idx="5">
                  <c:v>Tímová spolupráca flexibilne reagujúca na vzniknuté podnety</c:v>
                </c:pt>
                <c:pt idx="6">
                  <c:v>Organizovanie založené na hodnotách</c:v>
                </c:pt>
                <c:pt idx="7">
                  <c:v>Udržateľný networking</c:v>
                </c:pt>
              </c:strCache>
            </c:strRef>
          </c:cat>
          <c:val>
            <c:numRef>
              <c:f>Sheet1!$C$21:$C$28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27-450B-B38C-DCE2A8A773A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2656959"/>
        <c:axId val="1485255903"/>
      </c:lineChart>
      <c:catAx>
        <c:axId val="149265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85255903"/>
        <c:crosses val="autoZero"/>
        <c:auto val="1"/>
        <c:lblAlgn val="ctr"/>
        <c:lblOffset val="100"/>
        <c:noMultiLvlLbl val="0"/>
      </c:catAx>
      <c:valAx>
        <c:axId val="148525590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26569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Komercionalizácia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Sheet1!$B$31:$B$38</c:f>
              <c:strCache>
                <c:ptCount val="8"/>
                <c:pt idx="0">
                  <c:v>Facilitácia s ohľadom na medzigeneračnú výmenu</c:v>
                </c:pt>
                <c:pt idx="1">
                  <c:v>Kultúrna empatia</c:v>
                </c:pt>
                <c:pt idx="2">
                  <c:v>Rastové cnosti</c:v>
                </c:pt>
                <c:pt idx="3">
                  <c:v>Efektuálna kreativita</c:v>
                </c:pt>
                <c:pt idx="4">
                  <c:v>Expertíza v technickej oblasti</c:v>
                </c:pt>
                <c:pt idx="5">
                  <c:v>Tímová spolupráca flexibilne reagujúca na vzniknuté podnety</c:v>
                </c:pt>
                <c:pt idx="6">
                  <c:v>Organizovanie založené na hodnotách</c:v>
                </c:pt>
                <c:pt idx="7">
                  <c:v>Udržateľný networking</c:v>
                </c:pt>
              </c:strCache>
            </c:strRef>
          </c:cat>
          <c:val>
            <c:numRef>
              <c:f>Sheet1!$C$31:$C$38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A9-4C03-BFB5-BF8283D766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2656959"/>
        <c:axId val="1485255903"/>
      </c:lineChart>
      <c:catAx>
        <c:axId val="149265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85255903"/>
        <c:crosses val="autoZero"/>
        <c:auto val="1"/>
        <c:lblAlgn val="ctr"/>
        <c:lblOffset val="100"/>
        <c:noMultiLvlLbl val="0"/>
      </c:catAx>
      <c:valAx>
        <c:axId val="148525590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26569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8781-2383-F545-A14E-F2FABCFD74C1}" type="datetimeFigureOut">
              <a:rPr lang="en-SK" smtClean="0"/>
              <a:t>06/17/2024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9155B-5C4D-4042-BB6D-C92EFF5F822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290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C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C9867D-4C45-6548-A461-B49DF7A6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A6438C3-B108-5A46-9365-8F4546E673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1597151"/>
            <a:ext cx="9144000" cy="2579961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Názov</a:t>
            </a:r>
            <a:r>
              <a:rPr lang="en-GB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prezentácie</a:t>
            </a:r>
            <a:endParaRPr lang="en-SK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BE1E3E04-EF49-F443-94F3-E85D13393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4206908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Meno </a:t>
            </a:r>
            <a:r>
              <a:rPr lang="sk-SK" dirty="0"/>
              <a:t>a p</a:t>
            </a:r>
            <a:r>
              <a:rPr lang="en-SK" dirty="0"/>
              <a:t>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A88D79DF-9257-3243-9C8F-59CB6E0FC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4633200"/>
            <a:ext cx="10747022" cy="121109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lang="sk-SK" sz="3600" b="1" i="0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k-SK" sz="2800" b="1" dirty="0">
                <a:solidFill>
                  <a:srgbClr val="000000"/>
                </a:solidFill>
              </a:rPr>
              <a:t>ŠVOČ – Študentská vysokoškolská odborná činnosť</a:t>
            </a:r>
          </a:p>
          <a:p>
            <a:r>
              <a:rPr lang="sk-SK" sz="2800" dirty="0">
                <a:solidFill>
                  <a:srgbClr val="000000"/>
                </a:solidFill>
              </a:rPr>
              <a:t>Dátum....05.2022</a:t>
            </a:r>
          </a:p>
          <a:p>
            <a:r>
              <a:rPr lang="sk-SK" sz="2800" dirty="0">
                <a:solidFill>
                  <a:srgbClr val="000000"/>
                </a:solidFill>
              </a:rPr>
              <a:t>Univerzita Komenského v Bratislave, Fakulta managementu </a:t>
            </a:r>
          </a:p>
          <a:p>
            <a:r>
              <a:rPr lang="sk-SK" sz="2800" dirty="0">
                <a:solidFill>
                  <a:srgbClr val="000000"/>
                </a:solidFill>
              </a:rPr>
              <a:t>Odbojárov 10, 820 05 Bratislava 25, SLOVENSKO</a:t>
            </a:r>
          </a:p>
          <a:p>
            <a:pPr lvl="0"/>
            <a:endParaRPr lang="en-S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5144B-79B7-524E-8036-4E8BA8069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445" y="753553"/>
            <a:ext cx="2924558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BA4701-17B3-B047-A9D6-EA69A0CAB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6BB65C-5914-4C49-8E67-7D950A44D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  <p:sp>
        <p:nvSpPr>
          <p:cNvPr id="8" name="Title Placeholder 15">
            <a:extLst>
              <a:ext uri="{FF2B5EF4-FFF2-40B4-BE49-F238E27FC236}">
                <a16:creationId xmlns:a16="http://schemas.microsoft.com/office/drawing/2014/main" id="{6DB56113-B608-5941-ABC9-238540E0A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96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01</a:t>
            </a:r>
            <a:endParaRPr lang="en-SK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5695E4C4-D8C4-2942-AFF2-0239AD7FC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2154065"/>
            <a:ext cx="10554405" cy="2652712"/>
          </a:xfr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buNone/>
              <a:defRPr sz="7200" b="1" i="0">
                <a:solidFill>
                  <a:srgbClr val="BC204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sekcie</a:t>
            </a:r>
            <a:endParaRPr lang="en-SK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3782C1ED-0CB2-BD49-94E8-31A989A1CC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rgbClr val="BC204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Meno Priezvisko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EFE7D1BF-6B5D-8D47-82B3-7CEA6354E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BC204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Pozícia</a:t>
            </a:r>
          </a:p>
        </p:txBody>
      </p:sp>
    </p:spTree>
    <p:extLst>
      <p:ext uri="{BB962C8B-B14F-4D97-AF65-F5344CB8AC3E}">
        <p14:creationId xmlns:p14="http://schemas.microsoft.com/office/powerpoint/2010/main" val="365911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9A0894-ACFF-8348-ADAA-F90F594C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ABD57-F854-EA4F-9ED3-019DAA41A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  <p:sp>
        <p:nvSpPr>
          <p:cNvPr id="9" name="Title Placeholder 15">
            <a:extLst>
              <a:ext uri="{FF2B5EF4-FFF2-40B4-BE49-F238E27FC236}">
                <a16:creationId xmlns:a16="http://schemas.microsoft.com/office/drawing/2014/main" id="{62C9AD9F-8A17-934F-82B0-662C4732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SK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27BE7E8-A51E-FE41-AD5E-66C5DEA2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624250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22924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B08C56-51DC-DF45-BDFA-99D9D1BA50C3}"/>
              </a:ext>
            </a:extLst>
          </p:cNvPr>
          <p:cNvSpPr/>
          <p:nvPr userDrawn="1"/>
        </p:nvSpPr>
        <p:spPr>
          <a:xfrm>
            <a:off x="9630888" y="0"/>
            <a:ext cx="2561112" cy="6858000"/>
          </a:xfrm>
          <a:prstGeom prst="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FAA1B-3397-BE43-8147-13653693B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49" y="743314"/>
            <a:ext cx="911106" cy="9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7106E-7752-784E-9EC4-291ADA0EA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sp>
        <p:nvSpPr>
          <p:cNvPr id="11" name="Title Placeholder 15">
            <a:extLst>
              <a:ext uri="{FF2B5EF4-FFF2-40B4-BE49-F238E27FC236}">
                <a16:creationId xmlns:a16="http://schemas.microsoft.com/office/drawing/2014/main" id="{4A49FDA4-56BA-0347-A90D-B6797CAF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SK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9E1FD74-D174-C440-B43C-DDADC02B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115795" cy="43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185476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5">
            <a:extLst>
              <a:ext uri="{FF2B5EF4-FFF2-40B4-BE49-F238E27FC236}">
                <a16:creationId xmlns:a16="http://schemas.microsoft.com/office/drawing/2014/main" id="{285BE03A-F9B3-9143-AA81-0B5B0EB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S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B105FE-080F-0143-98EB-EB70D2D8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4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3E85164-97B8-BD49-B20A-1BE96B80A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5783721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BC204B"/>
                </a:solidFill>
                <a:latin typeface="Corbel" panose="020B0503020204020204" pitchFamily="34" charset="0"/>
              </a:defRPr>
            </a:lvl1pPr>
          </a:lstStyle>
          <a:p>
            <a:r>
              <a:rPr lang="en-SK" dirty="0">
                <a:ea typeface="Verdana" panose="020B0604030504040204" pitchFamily="34" charset="0"/>
                <a:cs typeface="Verdana" panose="020B0604030504040204" pitchFamily="34" charset="0"/>
              </a:rPr>
              <a:t>01 / Názov sekcie</a:t>
            </a:r>
          </a:p>
        </p:txBody>
      </p:sp>
    </p:spTree>
    <p:extLst>
      <p:ext uri="{BB962C8B-B14F-4D97-AF65-F5344CB8AC3E}">
        <p14:creationId xmlns:p14="http://schemas.microsoft.com/office/powerpoint/2010/main" val="938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BC204B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7199-511D-49F1-D79E-790472384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444" y="2445478"/>
            <a:ext cx="10554405" cy="2652712"/>
          </a:xfrm>
        </p:spPr>
        <p:txBody>
          <a:bodyPr/>
          <a:lstStyle/>
          <a:p>
            <a:r>
              <a:rPr lang="sk-SK" sz="4400" dirty="0"/>
              <a:t>Koncepčný model medzigeneračného podnikania </a:t>
            </a:r>
            <a:r>
              <a:rPr lang="sk-SK" sz="4000" dirty="0">
                <a:solidFill>
                  <a:srgbClr val="7F7E7E"/>
                </a:solidFill>
              </a:rPr>
              <a:t>pre </a:t>
            </a:r>
            <a:r>
              <a:rPr lang="sk-SK" sz="4000" dirty="0" err="1">
                <a:solidFill>
                  <a:srgbClr val="7F7E7E"/>
                </a:solidFill>
              </a:rPr>
              <a:t>start-upy</a:t>
            </a:r>
            <a:endParaRPr lang="sk-SK" sz="4000" dirty="0">
              <a:solidFill>
                <a:srgbClr val="7F7E7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3ECA7-F071-3B9A-E0C8-AF32031FD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444" y="4597965"/>
            <a:ext cx="5277556" cy="430212"/>
          </a:xfrm>
        </p:spPr>
        <p:txBody>
          <a:bodyPr/>
          <a:lstStyle/>
          <a:p>
            <a:r>
              <a:rPr lang="sk-SK" sz="2800" dirty="0"/>
              <a:t>Mgr. Juraj Mikuš, PhD.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54B14-8196-4656-E3DF-366E66359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444" y="4973574"/>
            <a:ext cx="5277556" cy="430212"/>
          </a:xfrm>
        </p:spPr>
        <p:txBody>
          <a:bodyPr/>
          <a:lstStyle/>
          <a:p>
            <a:r>
              <a:rPr lang="sk-SK" sz="2000" dirty="0"/>
              <a:t>Odborný asistent</a:t>
            </a:r>
          </a:p>
        </p:txBody>
      </p:sp>
      <p:pic>
        <p:nvPicPr>
          <p:cNvPr id="6" name="Obrázok 5" descr="Médiá | Slovak Business Agency">
            <a:extLst>
              <a:ext uri="{FF2B5EF4-FFF2-40B4-BE49-F238E27FC236}">
                <a16:creationId xmlns:a16="http://schemas.microsoft.com/office/drawing/2014/main" id="{81211D98-9B55-9FEC-F804-1360D90B4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7" name="Obrázok 7" descr="APVV | Logá na stiahnutie">
            <a:extLst>
              <a:ext uri="{FF2B5EF4-FFF2-40B4-BE49-F238E27FC236}">
                <a16:creationId xmlns:a16="http://schemas.microsoft.com/office/drawing/2014/main" id="{635B3E36-914F-ECA9-FD25-A18C4C6E5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8" name="Obrázok 3">
            <a:extLst>
              <a:ext uri="{FF2B5EF4-FFF2-40B4-BE49-F238E27FC236}">
                <a16:creationId xmlns:a16="http://schemas.microsoft.com/office/drawing/2014/main" id="{BD1F664B-51BC-2162-F7A0-FA5D193BE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E6FAA3-C18B-7309-6068-B34AED255A80}"/>
              </a:ext>
            </a:extLst>
          </p:cNvPr>
          <p:cNvSpPr txBox="1">
            <a:spLocks/>
          </p:cNvSpPr>
          <p:nvPr/>
        </p:nvSpPr>
        <p:spPr>
          <a:xfrm>
            <a:off x="818444" y="721728"/>
            <a:ext cx="5781861" cy="1348141"/>
          </a:xfrm>
          <a:prstGeom prst="rect">
            <a:avLst/>
          </a:prstGeom>
        </p:spPr>
        <p:txBody>
          <a:bodyPr vert="horz" lIns="36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7200" b="1" i="0" kern="1200">
                <a:solidFill>
                  <a:srgbClr val="BC204B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Záverečná konferencia </a:t>
            </a:r>
            <a:br>
              <a:rPr lang="sk-SK" sz="4000" dirty="0"/>
            </a:br>
            <a:r>
              <a:rPr lang="sk-SK" sz="4000" dirty="0"/>
              <a:t>projektu DIGI</a:t>
            </a:r>
            <a:r>
              <a:rPr lang="sk-SK" sz="4000" dirty="0">
                <a:solidFill>
                  <a:srgbClr val="7F7E7E"/>
                </a:solidFill>
              </a:rPr>
              <a:t>CROSS</a:t>
            </a:r>
            <a:r>
              <a:rPr lang="sk-SK" sz="4000" dirty="0"/>
              <a:t>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B6F8B-7E83-33DD-6166-658CB9A3ECBE}"/>
              </a:ext>
            </a:extLst>
          </p:cNvPr>
          <p:cNvSpPr txBox="1"/>
          <p:nvPr/>
        </p:nvSpPr>
        <p:spPr>
          <a:xfrm>
            <a:off x="729443" y="5583950"/>
            <a:ext cx="6097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>
                <a:solidFill>
                  <a:srgbClr val="BC204B"/>
                </a:solidFill>
                <a:latin typeface="Corbel" panose="020B0503020204020204" pitchFamily="34" charset="0"/>
              </a:rPr>
              <a:t>Univerzita Komenského v Bratislave, Fakulta managementu </a:t>
            </a:r>
          </a:p>
          <a:p>
            <a:r>
              <a:rPr lang="sk-SK" sz="1600" dirty="0">
                <a:solidFill>
                  <a:srgbClr val="BC204B"/>
                </a:solidFill>
                <a:latin typeface="Corbel" panose="020B0503020204020204" pitchFamily="34" charset="0"/>
              </a:rPr>
              <a:t>Odbojárov 10, 820 05 Bratislava 25, Slovensko</a:t>
            </a:r>
          </a:p>
          <a:p>
            <a:endParaRPr lang="sk-SK" sz="1600" dirty="0">
              <a:solidFill>
                <a:srgbClr val="BC204B"/>
              </a:solidFill>
              <a:latin typeface="Corbel" panose="020B0503020204020204" pitchFamily="34" charset="0"/>
            </a:endParaRPr>
          </a:p>
          <a:p>
            <a:r>
              <a:rPr lang="sk-SK" sz="1600" dirty="0">
                <a:solidFill>
                  <a:srgbClr val="BC204B"/>
                </a:solidFill>
                <a:latin typeface="Corbel" panose="020B0503020204020204" pitchFamily="34" charset="0"/>
              </a:rPr>
              <a:t>18. 6. 2024</a:t>
            </a:r>
          </a:p>
          <a:p>
            <a:endParaRPr lang="sk-SK" sz="1600" b="1" dirty="0">
              <a:solidFill>
                <a:srgbClr val="BC204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EACE-1BF8-C243-91AD-F34BBE78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  <a:endParaRPr lang="en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E3C9-3934-DC4F-A2A3-E40B9C3C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Východiská koncepčného modelu</a:t>
            </a:r>
          </a:p>
          <a:p>
            <a:r>
              <a:rPr lang="sk-SK" dirty="0"/>
              <a:t>Predstavenie koncepčného modelu pre startupy</a:t>
            </a:r>
          </a:p>
          <a:p>
            <a:r>
              <a:rPr lang="sk-SK" dirty="0"/>
              <a:t>Charakteristika jednotlivých fáz koncepčného modelu</a:t>
            </a:r>
            <a:endParaRPr lang="en-SK" dirty="0"/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3EA54077-7532-F2A2-C6FA-E2363DFEE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BCF5BC2F-92E6-4275-1C5B-A1B19811C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A96E9953-53DE-EDE0-F022-B43E9247F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5F87-2AC8-C1FA-431D-F5E77ECD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Východiská koncepčného modelu pre startupy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E156-1E3C-FEDD-4CE1-0A0407E4C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Organizačná štruktúra a kultúra</a:t>
            </a:r>
          </a:p>
          <a:p>
            <a:pPr lvl="1"/>
            <a:r>
              <a:rPr lang="sk-SK" sz="1800" dirty="0"/>
              <a:t>plochá organizačná štruktúra, menej hierarchických úrovní, podpora inovácií, neformálna atmosféra</a:t>
            </a:r>
          </a:p>
          <a:p>
            <a:r>
              <a:rPr lang="sk-SK" sz="2000" dirty="0"/>
              <a:t>Prístup k technológiám a inováciám</a:t>
            </a:r>
          </a:p>
          <a:p>
            <a:pPr lvl="1"/>
            <a:r>
              <a:rPr lang="pt-BR" sz="1800" dirty="0"/>
              <a:t>nové technológie a inovačné postupy</a:t>
            </a:r>
            <a:r>
              <a:rPr lang="sk-SK" sz="1800" dirty="0"/>
              <a:t>, zamestnanci nútení adaptovať sa na nové technológie a pracovné postupy</a:t>
            </a:r>
          </a:p>
          <a:p>
            <a:r>
              <a:rPr lang="sk-SK" sz="2000" dirty="0"/>
              <a:t>Prístup k riadeniu a vedenie</a:t>
            </a:r>
          </a:p>
          <a:p>
            <a:pPr lvl="1"/>
            <a:r>
              <a:rPr lang="sk-SK" sz="1800" dirty="0"/>
              <a:t>vedenie často mladšie, otvorenosť k experimentovaniu a rizikám, neformálna komunikácia, intenzívna tímová práca zameraná na dosahovanie rýchlych výsledkov</a:t>
            </a:r>
          </a:p>
          <a:p>
            <a:r>
              <a:rPr lang="sk-SK" sz="2000" dirty="0"/>
              <a:t>Prístup k vzdelávaniu a rozvoju</a:t>
            </a:r>
          </a:p>
          <a:p>
            <a:pPr lvl="1"/>
            <a:r>
              <a:rPr lang="sk-SK" sz="1800" dirty="0"/>
              <a:t>mentorovanie, neformálne vzdelávanie, získavanie skúseností na projektoch, zdieľanie vedomostí</a:t>
            </a:r>
          </a:p>
        </p:txBody>
      </p:sp>
      <p:pic>
        <p:nvPicPr>
          <p:cNvPr id="4" name="Obrázok 5" descr="Médiá | Slovak Business Agency">
            <a:extLst>
              <a:ext uri="{FF2B5EF4-FFF2-40B4-BE49-F238E27FC236}">
                <a16:creationId xmlns:a16="http://schemas.microsoft.com/office/drawing/2014/main" id="{94D7C811-D816-9E6D-2F03-9B204A63B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5" name="Obrázok 7" descr="APVV | Logá na stiahnutie">
            <a:extLst>
              <a:ext uri="{FF2B5EF4-FFF2-40B4-BE49-F238E27FC236}">
                <a16:creationId xmlns:a16="http://schemas.microsoft.com/office/drawing/2014/main" id="{BEC71AF6-F6E2-E029-EA18-C27C1B1F4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45978" y="4179179"/>
            <a:ext cx="1694093" cy="772499"/>
          </a:xfrm>
          <a:prstGeom prst="rect">
            <a:avLst/>
          </a:prstGeom>
          <a:noFill/>
        </p:spPr>
      </p:pic>
      <p:pic>
        <p:nvPicPr>
          <p:cNvPr id="6" name="Obrázok 3">
            <a:extLst>
              <a:ext uri="{FF2B5EF4-FFF2-40B4-BE49-F238E27FC236}">
                <a16:creationId xmlns:a16="http://schemas.microsoft.com/office/drawing/2014/main" id="{E53BB162-D186-65C6-3A1E-7CBA7709C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6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FEBC5649-D84D-5D21-3859-83D10D9DA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31CF3706-9B0E-1882-38C3-4681266AE7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CC8C2792-980C-6A01-FB9D-5DA029758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9DA2F33-3060-B11C-6006-D086400A6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9669"/>
            <a:ext cx="10145978" cy="56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2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29F2E-A005-4520-913D-1DBB3C8E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Fáza 0: Východiská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EFCA42-D118-4339-85CF-052A0C53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Misia a vízia startupu s dôrazom na digitalizáciu/inovácie a medzigeneračné podnikanie</a:t>
            </a:r>
          </a:p>
          <a:p>
            <a:r>
              <a:rPr lang="sk-SK" sz="2000" dirty="0"/>
              <a:t>Inovácie a digitalizácia v startupoch </a:t>
            </a:r>
          </a:p>
          <a:p>
            <a:r>
              <a:rPr lang="sk-SK" sz="2000" dirty="0"/>
              <a:t>Povedomie o zakladateľských tímoch (role)</a:t>
            </a:r>
          </a:p>
          <a:p>
            <a:pPr lvl="1"/>
            <a:r>
              <a:rPr lang="sk-SK" sz="1800" dirty="0"/>
              <a:t>Princípy tvorby zakladateľského tímu</a:t>
            </a:r>
          </a:p>
          <a:p>
            <a:pPr lvl="1"/>
            <a:r>
              <a:rPr lang="sk-SK" sz="1800" dirty="0"/>
              <a:t>Kľúčové role v zakladateľských tímoch</a:t>
            </a:r>
          </a:p>
          <a:p>
            <a:r>
              <a:rPr lang="pl-PL" sz="2000" dirty="0"/>
              <a:t>Povedomie o medzigeneračnom podnikaní</a:t>
            </a:r>
          </a:p>
          <a:p>
            <a:pPr lvl="1"/>
            <a:r>
              <a:rPr lang="pl-PL" sz="1800" dirty="0"/>
              <a:t>Budovania povedomia o medzigeneračnej spolupráci</a:t>
            </a:r>
          </a:p>
          <a:p>
            <a:pPr lvl="1"/>
            <a:r>
              <a:rPr lang="sk-SK" sz="1800" dirty="0"/>
              <a:t>Identifikácia generácií a ich charakteristika</a:t>
            </a:r>
            <a:endParaRPr lang="sk-SK" sz="2000" dirty="0"/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5C5A719F-7801-C7DE-73F0-3208BFFC6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CD709D4E-0D8D-C1E6-97DA-C8297DA85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55EB1440-38BA-B235-8EC5-AC3898FB0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88553-23F5-4166-B6CF-8F49CBB5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Fáza 1: </a:t>
            </a:r>
            <a:r>
              <a:rPr lang="sk-SK"/>
              <a:t>Analýza štádia </a:t>
            </a:r>
            <a:r>
              <a:rPr lang="sk-SK" dirty="0"/>
              <a:t>rozvoja startupu z pohľadu digitalizácie/inovatívnosti a kľúčových kompetencií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5BCFDE-2E73-4F30-9B9E-70EAEDE0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494"/>
            <a:ext cx="9624250" cy="4062351"/>
          </a:xfrm>
        </p:spPr>
        <p:txBody>
          <a:bodyPr/>
          <a:lstStyle/>
          <a:p>
            <a:r>
              <a:rPr lang="sk-SK" dirty="0"/>
              <a:t>Tvorba nápadov (</a:t>
            </a:r>
            <a:r>
              <a:rPr lang="sk-SK" dirty="0" err="1"/>
              <a:t>Ideation</a:t>
            </a:r>
            <a:r>
              <a:rPr lang="sk-SK" dirty="0"/>
              <a:t>)</a:t>
            </a:r>
          </a:p>
          <a:p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prepájania</a:t>
            </a:r>
            <a:r>
              <a:rPr lang="en-US" dirty="0"/>
              <a:t> (Matching process)</a:t>
            </a:r>
            <a:endParaRPr lang="sk-SK" dirty="0"/>
          </a:p>
          <a:p>
            <a:r>
              <a:rPr lang="sk-SK" dirty="0" err="1"/>
              <a:t>Dizajnovanie</a:t>
            </a:r>
            <a:r>
              <a:rPr lang="sk-SK" dirty="0"/>
              <a:t> a rozvoj (Design &amp; </a:t>
            </a:r>
            <a:r>
              <a:rPr lang="sk-SK" dirty="0" err="1"/>
              <a:t>Development</a:t>
            </a:r>
            <a:r>
              <a:rPr lang="sk-SK" dirty="0"/>
              <a:t>)</a:t>
            </a:r>
          </a:p>
          <a:p>
            <a:r>
              <a:rPr lang="sk-SK" dirty="0" err="1"/>
              <a:t>Komercionalizácia</a:t>
            </a:r>
            <a:r>
              <a:rPr lang="sk-SK" dirty="0"/>
              <a:t> (</a:t>
            </a:r>
            <a:r>
              <a:rPr lang="sk-SK" dirty="0" err="1"/>
              <a:t>Commercialization</a:t>
            </a:r>
            <a:r>
              <a:rPr lang="sk-SK" dirty="0"/>
              <a:t>) </a:t>
            </a:r>
          </a:p>
          <a:p>
            <a:endParaRPr lang="sk-SK" dirty="0"/>
          </a:p>
          <a:p>
            <a:r>
              <a:rPr lang="sk-SK" dirty="0"/>
              <a:t>Vnútorná štruktúra:</a:t>
            </a:r>
          </a:p>
          <a:p>
            <a:pPr lvl="1"/>
            <a:r>
              <a:rPr lang="sk-SK" sz="2000" dirty="0"/>
              <a:t>Charakteristika s dôrazom na digitalizáciu/inovácie </a:t>
            </a:r>
          </a:p>
          <a:p>
            <a:pPr lvl="1"/>
            <a:r>
              <a:rPr lang="sk-SK" sz="2000" dirty="0"/>
              <a:t>Tvorba zakladateľského tímu / Analýza a nástroje štruktúry tímu</a:t>
            </a:r>
          </a:p>
          <a:p>
            <a:pPr lvl="1"/>
            <a:r>
              <a:rPr lang="sk-SK" sz="2000" dirty="0"/>
              <a:t>Analýza kľúčových individuálnych kompetencií a EI </a:t>
            </a:r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F40EFCDE-B562-20B0-B998-A2AC00273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664AE3E2-7717-A87D-1766-3F508A0FB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893D91D9-EC44-4AEE-7B8C-DA1E3C8A6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7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53ED-C74C-8AF6-8609-D7BF3FB5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Fáza 2: Tvorba tímov pre medzigeneračnú spoluprácu podľa fázy rozvoja startupu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B552-D8C7-7BD0-C09A-41235EB1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Analýza skupinových kompetencií </a:t>
            </a:r>
          </a:p>
          <a:p>
            <a:pPr marL="457200" lvl="1" indent="0">
              <a:buNone/>
            </a:pPr>
            <a:endParaRPr lang="sk-SK" sz="2000" dirty="0"/>
          </a:p>
          <a:p>
            <a:pPr marL="457200" lvl="1" indent="0">
              <a:buNone/>
            </a:pPr>
            <a:endParaRPr lang="sk-SK" sz="2000" dirty="0"/>
          </a:p>
          <a:p>
            <a:pPr marL="457200" lvl="1" indent="0">
              <a:buNone/>
            </a:pPr>
            <a:endParaRPr lang="sk-SK" sz="2000" dirty="0"/>
          </a:p>
          <a:p>
            <a:pPr lvl="1"/>
            <a:endParaRPr lang="sk-SK" sz="20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Formovanie tímov na základe modelu EI </a:t>
            </a:r>
          </a:p>
          <a:p>
            <a:pPr lvl="1"/>
            <a:r>
              <a:rPr lang="sk-SK" sz="2000" dirty="0"/>
              <a:t>Líder, výskumník, koordinátor, tímový člen, špecialista, inovátor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14E317-41FA-DE6B-E177-603A0F3E7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270917"/>
              </p:ext>
            </p:extLst>
          </p:nvPr>
        </p:nvGraphicFramePr>
        <p:xfrm>
          <a:off x="3352800" y="22860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EB92DC-54B7-4135-99E3-774FC726C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84076"/>
              </p:ext>
            </p:extLst>
          </p:nvPr>
        </p:nvGraphicFramePr>
        <p:xfrm>
          <a:off x="3352800" y="22860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65BBC3-175E-45D6-A3AA-ABE00C521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89646"/>
              </p:ext>
            </p:extLst>
          </p:nvPr>
        </p:nvGraphicFramePr>
        <p:xfrm>
          <a:off x="3352800" y="22860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B494F4-3DEB-4117-A8F9-2706D8AE8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27908"/>
              </p:ext>
            </p:extLst>
          </p:nvPr>
        </p:nvGraphicFramePr>
        <p:xfrm>
          <a:off x="3352800" y="22860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7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779E-1664-A8D4-1AF5-313AF63F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Fáza 3</a:t>
            </a:r>
            <a:r>
              <a:rPr lang="sk-SK" dirty="0"/>
              <a:t>:</a:t>
            </a:r>
            <a:r>
              <a:rPr lang="pt-BR" dirty="0"/>
              <a:t> Implementácia + nástroje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E037-B0E9-F89D-AFCB-495C564B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Vzdelávanie</a:t>
            </a:r>
          </a:p>
          <a:p>
            <a:pPr lvl="1"/>
            <a:r>
              <a:rPr lang="sk-SK" sz="2000" dirty="0"/>
              <a:t>Charakteristika a nástroje</a:t>
            </a:r>
          </a:p>
          <a:p>
            <a:r>
              <a:rPr lang="sk-SK" dirty="0"/>
              <a:t>Podpora</a:t>
            </a:r>
          </a:p>
          <a:p>
            <a:pPr lvl="1"/>
            <a:r>
              <a:rPr lang="sk-SK" sz="2000" dirty="0"/>
              <a:t>Interná podpora a externá podpora (charakteristika a nástroje)</a:t>
            </a:r>
          </a:p>
          <a:p>
            <a:r>
              <a:rPr lang="sk-SK" sz="2000" dirty="0" err="1"/>
              <a:t>Networking</a:t>
            </a:r>
            <a:endParaRPr lang="sk-SK" sz="2000" dirty="0"/>
          </a:p>
          <a:p>
            <a:pPr lvl="1"/>
            <a:r>
              <a:rPr lang="sk-SK" sz="2000" dirty="0"/>
              <a:t>Interný a externý </a:t>
            </a:r>
            <a:r>
              <a:rPr lang="sk-SK" sz="2000" dirty="0" err="1"/>
              <a:t>networking</a:t>
            </a:r>
            <a:r>
              <a:rPr lang="sk-SK" sz="2000" dirty="0"/>
              <a:t> (charakteristika a nástroje)</a:t>
            </a:r>
          </a:p>
          <a:p>
            <a:pPr lvl="1"/>
            <a:endParaRPr lang="sk-SK" sz="2000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478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0BE9-6CDB-2D97-0203-F0A87E13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728"/>
            <a:ext cx="9624250" cy="982543"/>
          </a:xfrm>
        </p:spPr>
        <p:txBody>
          <a:bodyPr/>
          <a:lstStyle/>
          <a:p>
            <a:r>
              <a:rPr lang="sk-SK"/>
              <a:t>Ďakujem </a:t>
            </a:r>
            <a:r>
              <a:rPr lang="sk-SK" dirty="0"/>
              <a:t>za pozornosť</a:t>
            </a:r>
          </a:p>
        </p:txBody>
      </p:sp>
      <p:pic>
        <p:nvPicPr>
          <p:cNvPr id="7" name="Obrázok 5" descr="Médiá | Slovak Business Agency">
            <a:extLst>
              <a:ext uri="{FF2B5EF4-FFF2-40B4-BE49-F238E27FC236}">
                <a16:creationId xmlns:a16="http://schemas.microsoft.com/office/drawing/2014/main" id="{565A5FD3-B2DA-0B96-8947-008D85E74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8" name="Obrázok 7" descr="APVV | Logá na stiahnutie">
            <a:extLst>
              <a:ext uri="{FF2B5EF4-FFF2-40B4-BE49-F238E27FC236}">
                <a16:creationId xmlns:a16="http://schemas.microsoft.com/office/drawing/2014/main" id="{25869F21-94DC-8BA3-6ECF-C404DA10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9" name="Obrázok 3">
            <a:extLst>
              <a:ext uri="{FF2B5EF4-FFF2-40B4-BE49-F238E27FC236}">
                <a16:creationId xmlns:a16="http://schemas.microsoft.com/office/drawing/2014/main" id="{2EC6B621-9C36-A826-09B2-539C64B72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8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0" id="{36D632C0-39C5-A04A-9225-E6385B8EBA3C}" vid="{2508A35F-A08F-F448-911B-F9FB2E668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604D584877EF4DAD9C1BECD3F9AA4F" ma:contentTypeVersion="8" ma:contentTypeDescription="Umožňuje vytvoriť nový dokument." ma:contentTypeScope="" ma:versionID="8de07e71424bbeb14f46d72cdd810b77">
  <xsd:schema xmlns:xsd="http://www.w3.org/2001/XMLSchema" xmlns:xs="http://www.w3.org/2001/XMLSchema" xmlns:p="http://schemas.microsoft.com/office/2006/metadata/properties" xmlns:ns2="c7673380-d5d7-4759-9c34-95e982f8186e" targetNamespace="http://schemas.microsoft.com/office/2006/metadata/properties" ma:root="true" ma:fieldsID="dff56012e82c2f54e4b1560fb396ac07" ns2:_="">
    <xsd:import namespace="c7673380-d5d7-4759-9c34-95e982f81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73380-d5d7-4759-9c34-95e982f81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BC0D7-4496-435F-96B8-EA6702F433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0988E-FA7D-43B7-8432-442CDEA5A5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692CD9-D9D0-4002-868E-E95F513BA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73380-d5d7-4759-9c34-95e982f81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331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Motív Office</vt:lpstr>
      <vt:lpstr>PowerPoint Presentation</vt:lpstr>
      <vt:lpstr>Obsah</vt:lpstr>
      <vt:lpstr>Východiská koncepčného modelu pre startupy</vt:lpstr>
      <vt:lpstr>PowerPoint Presentation</vt:lpstr>
      <vt:lpstr>Fáza 0: Východiská</vt:lpstr>
      <vt:lpstr>Fáza 1: Analýza štádia rozvoja startupu z pohľadu digitalizácie/inovatívnosti a kľúčových kompetencií</vt:lpstr>
      <vt:lpstr>Fáza 2: Tvorba tímov pre medzigeneračnú spoluprácu podľa fázy rozvoja startupu</vt:lpstr>
      <vt:lpstr>Fáza 3: Implementácia + nástroje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Mikuš Juraj</dc:creator>
  <cp:lastModifiedBy>Mikuš Juraj</cp:lastModifiedBy>
  <cp:revision>2</cp:revision>
  <dcterms:created xsi:type="dcterms:W3CDTF">2022-04-11T10:09:55Z</dcterms:created>
  <dcterms:modified xsi:type="dcterms:W3CDTF">2024-06-17T12:52:48Z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0x01010081604D584877EF4DAD9C1BECD3F9AA4F</vt:lpwstr>
  </property>
</Properties>
</file>