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63" r:id="rId5"/>
    <p:sldId id="271" r:id="rId6"/>
    <p:sldId id="258" r:id="rId7"/>
    <p:sldId id="268" r:id="rId8"/>
    <p:sldId id="269" r:id="rId9"/>
    <p:sldId id="270" r:id="rId10"/>
    <p:sldId id="265" r:id="rId11"/>
  </p:sldIdLst>
  <p:sldSz cx="12192000" cy="6858000"/>
  <p:notesSz cx="6858000" cy="9144000"/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E7E"/>
    <a:srgbClr val="BC204B"/>
    <a:srgbClr val="F1B2DC"/>
    <a:srgbClr val="F04E98"/>
    <a:srgbClr val="FF8200"/>
    <a:srgbClr val="E03643"/>
    <a:srgbClr val="24B56F"/>
    <a:srgbClr val="8C4BAF"/>
    <a:srgbClr val="9DE7D7"/>
    <a:srgbClr val="FD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5C9E15-B766-4CFD-B8E2-4A9BB4579A17}" v="23" dt="2024-06-04T08:43:28.8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590" autoAdjust="0"/>
    <p:restoredTop sz="70698"/>
  </p:normalViewPr>
  <p:slideViewPr>
    <p:cSldViewPr snapToGrid="0" snapToObjects="1">
      <p:cViewPr varScale="1">
        <p:scale>
          <a:sx n="68" d="100"/>
          <a:sy n="68" d="100"/>
        </p:scale>
        <p:origin x="616" y="200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uš Juraj" userId="f39e0d08-26d5-47b1-973c-29aeeb7a909d" providerId="ADAL" clId="{A55C9E15-B766-4CFD-B8E2-4A9BB4579A17}"/>
    <pc:docChg chg="undo custSel addSld delSld modSld">
      <pc:chgData name="Mikuš Juraj" userId="f39e0d08-26d5-47b1-973c-29aeeb7a909d" providerId="ADAL" clId="{A55C9E15-B766-4CFD-B8E2-4A9BB4579A17}" dt="2024-06-06T08:18:49.728" v="235" actId="20577"/>
      <pc:docMkLst>
        <pc:docMk/>
      </pc:docMkLst>
      <pc:sldChg chg="del">
        <pc:chgData name="Mikuš Juraj" userId="f39e0d08-26d5-47b1-973c-29aeeb7a909d" providerId="ADAL" clId="{A55C9E15-B766-4CFD-B8E2-4A9BB4579A17}" dt="2024-06-04T08:33:28.504" v="37" actId="47"/>
        <pc:sldMkLst>
          <pc:docMk/>
          <pc:sldMk cId="2973344185" sldId="256"/>
        </pc:sldMkLst>
      </pc:sldChg>
      <pc:sldChg chg="addSp delSp modSp mod">
        <pc:chgData name="Mikuš Juraj" userId="f39e0d08-26d5-47b1-973c-29aeeb7a909d" providerId="ADAL" clId="{A55C9E15-B766-4CFD-B8E2-4A9BB4579A17}" dt="2024-06-04T08:38:01.740" v="111"/>
        <pc:sldMkLst>
          <pc:docMk/>
          <pc:sldMk cId="2035121224" sldId="258"/>
        </pc:sldMkLst>
        <pc:spChg chg="mod">
          <ac:chgData name="Mikuš Juraj" userId="f39e0d08-26d5-47b1-973c-29aeeb7a909d" providerId="ADAL" clId="{A55C9E15-B766-4CFD-B8E2-4A9BB4579A17}" dt="2024-06-04T08:37:53.855" v="107" actId="1076"/>
          <ac:spMkLst>
            <pc:docMk/>
            <pc:sldMk cId="2035121224" sldId="258"/>
            <ac:spMk id="2" creationId="{C58FEACE-1BF8-C243-91AD-F34BBE7888DB}"/>
          </ac:spMkLst>
        </pc:spChg>
        <pc:spChg chg="mod">
          <ac:chgData name="Mikuš Juraj" userId="f39e0d08-26d5-47b1-973c-29aeeb7a909d" providerId="ADAL" clId="{A55C9E15-B766-4CFD-B8E2-4A9BB4579A17}" dt="2024-06-04T08:33:36.431" v="38" actId="6549"/>
          <ac:spMkLst>
            <pc:docMk/>
            <pc:sldMk cId="2035121224" sldId="258"/>
            <ac:spMk id="3" creationId="{5C7BE3C9-3934-DC4F-A2A3-E40B9C3CD57B}"/>
          </ac:spMkLst>
        </pc:spChg>
        <pc:spChg chg="del">
          <ac:chgData name="Mikuš Juraj" userId="f39e0d08-26d5-47b1-973c-29aeeb7a909d" providerId="ADAL" clId="{A55C9E15-B766-4CFD-B8E2-4A9BB4579A17}" dt="2024-06-04T08:33:40.497" v="39" actId="478"/>
          <ac:spMkLst>
            <pc:docMk/>
            <pc:sldMk cId="2035121224" sldId="258"/>
            <ac:spMk id="4" creationId="{ED01F70F-EA92-46DC-B9B2-4C0CB8EAB38E}"/>
          </ac:spMkLst>
        </pc:spChg>
        <pc:spChg chg="del">
          <ac:chgData name="Mikuš Juraj" userId="f39e0d08-26d5-47b1-973c-29aeeb7a909d" providerId="ADAL" clId="{A55C9E15-B766-4CFD-B8E2-4A9BB4579A17}" dt="2024-06-04T08:34:03.083" v="45" actId="478"/>
          <ac:spMkLst>
            <pc:docMk/>
            <pc:sldMk cId="2035121224" sldId="258"/>
            <ac:spMk id="5" creationId="{D72CC468-68A6-4DD2-AE14-9011CC7B34EA}"/>
          </ac:spMkLst>
        </pc:spChg>
        <pc:picChg chg="add del mod">
          <ac:chgData name="Mikuš Juraj" userId="f39e0d08-26d5-47b1-973c-29aeeb7a909d" providerId="ADAL" clId="{A55C9E15-B766-4CFD-B8E2-4A9BB4579A17}" dt="2024-06-04T08:37:59.922" v="109" actId="478"/>
          <ac:picMkLst>
            <pc:docMk/>
            <pc:sldMk cId="2035121224" sldId="258"/>
            <ac:picMk id="6" creationId="{BF227AC9-F5CB-8390-7973-2D75119983D8}"/>
          </ac:picMkLst>
        </pc:picChg>
        <pc:picChg chg="add del mod">
          <ac:chgData name="Mikuš Juraj" userId="f39e0d08-26d5-47b1-973c-29aeeb7a909d" providerId="ADAL" clId="{A55C9E15-B766-4CFD-B8E2-4A9BB4579A17}" dt="2024-06-04T08:37:59.465" v="108" actId="478"/>
          <ac:picMkLst>
            <pc:docMk/>
            <pc:sldMk cId="2035121224" sldId="258"/>
            <ac:picMk id="7" creationId="{EB01EA76-2BA3-D766-3F8B-066F1915F2DF}"/>
          </ac:picMkLst>
        </pc:picChg>
        <pc:picChg chg="add del mod">
          <ac:chgData name="Mikuš Juraj" userId="f39e0d08-26d5-47b1-973c-29aeeb7a909d" providerId="ADAL" clId="{A55C9E15-B766-4CFD-B8E2-4A9BB4579A17}" dt="2024-06-04T08:38:00.636" v="110" actId="478"/>
          <ac:picMkLst>
            <pc:docMk/>
            <pc:sldMk cId="2035121224" sldId="258"/>
            <ac:picMk id="8" creationId="{26F13447-B9B3-423E-995C-100FFCE035E7}"/>
          </ac:picMkLst>
        </pc:picChg>
        <pc:picChg chg="add mod">
          <ac:chgData name="Mikuš Juraj" userId="f39e0d08-26d5-47b1-973c-29aeeb7a909d" providerId="ADAL" clId="{A55C9E15-B766-4CFD-B8E2-4A9BB4579A17}" dt="2024-06-04T08:38:01.740" v="111"/>
          <ac:picMkLst>
            <pc:docMk/>
            <pc:sldMk cId="2035121224" sldId="258"/>
            <ac:picMk id="9" creationId="{3EA54077-7532-F2A2-C6FA-E2363DFEE020}"/>
          </ac:picMkLst>
        </pc:picChg>
        <pc:picChg chg="add mod">
          <ac:chgData name="Mikuš Juraj" userId="f39e0d08-26d5-47b1-973c-29aeeb7a909d" providerId="ADAL" clId="{A55C9E15-B766-4CFD-B8E2-4A9BB4579A17}" dt="2024-06-04T08:38:01.740" v="111"/>
          <ac:picMkLst>
            <pc:docMk/>
            <pc:sldMk cId="2035121224" sldId="258"/>
            <ac:picMk id="10" creationId="{BCF5BC2F-92E6-4275-1C5B-A1B19811CE17}"/>
          </ac:picMkLst>
        </pc:picChg>
        <pc:picChg chg="add mod">
          <ac:chgData name="Mikuš Juraj" userId="f39e0d08-26d5-47b1-973c-29aeeb7a909d" providerId="ADAL" clId="{A55C9E15-B766-4CFD-B8E2-4A9BB4579A17}" dt="2024-06-04T08:38:01.740" v="111"/>
          <ac:picMkLst>
            <pc:docMk/>
            <pc:sldMk cId="2035121224" sldId="258"/>
            <ac:picMk id="11" creationId="{A96E9953-53DE-EDE0-F022-B43E9247FA0C}"/>
          </ac:picMkLst>
        </pc:picChg>
      </pc:sldChg>
      <pc:sldChg chg="addSp delSp modSp del mod">
        <pc:chgData name="Mikuš Juraj" userId="f39e0d08-26d5-47b1-973c-29aeeb7a909d" providerId="ADAL" clId="{A55C9E15-B766-4CFD-B8E2-4A9BB4579A17}" dt="2024-06-04T08:37:12.421" v="101" actId="47"/>
        <pc:sldMkLst>
          <pc:docMk/>
          <pc:sldMk cId="827840732" sldId="259"/>
        </pc:sldMkLst>
        <pc:spChg chg="mod">
          <ac:chgData name="Mikuš Juraj" userId="f39e0d08-26d5-47b1-973c-29aeeb7a909d" providerId="ADAL" clId="{A55C9E15-B766-4CFD-B8E2-4A9BB4579A17}" dt="2024-06-04T08:34:40.806" v="76" actId="1076"/>
          <ac:spMkLst>
            <pc:docMk/>
            <pc:sldMk cId="827840732" sldId="259"/>
            <ac:spMk id="2" creationId="{CEA66D13-84ED-7440-9F2B-F6B244F1BA9A}"/>
          </ac:spMkLst>
        </pc:spChg>
        <pc:spChg chg="del mod">
          <ac:chgData name="Mikuš Juraj" userId="f39e0d08-26d5-47b1-973c-29aeeb7a909d" providerId="ADAL" clId="{A55C9E15-B766-4CFD-B8E2-4A9BB4579A17}" dt="2024-06-04T08:34:35.700" v="75" actId="478"/>
          <ac:spMkLst>
            <pc:docMk/>
            <pc:sldMk cId="827840732" sldId="259"/>
            <ac:spMk id="3" creationId="{631B1CE2-6FC0-7143-9D09-F9086243ED8E}"/>
          </ac:spMkLst>
        </pc:spChg>
        <pc:spChg chg="del">
          <ac:chgData name="Mikuš Juraj" userId="f39e0d08-26d5-47b1-973c-29aeeb7a909d" providerId="ADAL" clId="{A55C9E15-B766-4CFD-B8E2-4A9BB4579A17}" dt="2024-06-04T08:33:55.599" v="44" actId="478"/>
          <ac:spMkLst>
            <pc:docMk/>
            <pc:sldMk cId="827840732" sldId="259"/>
            <ac:spMk id="4" creationId="{EC0FEFFB-169B-42C1-BE6B-D5DF8471C071}"/>
          </ac:spMkLst>
        </pc:spChg>
        <pc:spChg chg="del">
          <ac:chgData name="Mikuš Juraj" userId="f39e0d08-26d5-47b1-973c-29aeeb7a909d" providerId="ADAL" clId="{A55C9E15-B766-4CFD-B8E2-4A9BB4579A17}" dt="2024-06-04T08:34:16.036" v="49" actId="478"/>
          <ac:spMkLst>
            <pc:docMk/>
            <pc:sldMk cId="827840732" sldId="259"/>
            <ac:spMk id="5" creationId="{C90E3F4F-81C4-4609-B2B5-2D3F03227D16}"/>
          </ac:spMkLst>
        </pc:spChg>
        <pc:spChg chg="mod">
          <ac:chgData name="Mikuš Juraj" userId="f39e0d08-26d5-47b1-973c-29aeeb7a909d" providerId="ADAL" clId="{A55C9E15-B766-4CFD-B8E2-4A9BB4579A17}" dt="2024-06-04T08:34:20.226" v="51" actId="27636"/>
          <ac:spMkLst>
            <pc:docMk/>
            <pc:sldMk cId="827840732" sldId="259"/>
            <ac:spMk id="7" creationId="{5CF2B761-513C-4722-976D-CD100CE1564C}"/>
          </ac:spMkLst>
        </pc:spChg>
        <pc:picChg chg="add mod">
          <ac:chgData name="Mikuš Juraj" userId="f39e0d08-26d5-47b1-973c-29aeeb7a909d" providerId="ADAL" clId="{A55C9E15-B766-4CFD-B8E2-4A9BB4579A17}" dt="2024-06-04T08:36:42.493" v="94"/>
          <ac:picMkLst>
            <pc:docMk/>
            <pc:sldMk cId="827840732" sldId="259"/>
            <ac:picMk id="6" creationId="{D33862DE-4ECE-2AA5-805F-5DB29C6F48F1}"/>
          </ac:picMkLst>
        </pc:picChg>
        <pc:picChg chg="add mod">
          <ac:chgData name="Mikuš Juraj" userId="f39e0d08-26d5-47b1-973c-29aeeb7a909d" providerId="ADAL" clId="{A55C9E15-B766-4CFD-B8E2-4A9BB4579A17}" dt="2024-06-04T08:36:42.493" v="94"/>
          <ac:picMkLst>
            <pc:docMk/>
            <pc:sldMk cId="827840732" sldId="259"/>
            <ac:picMk id="8" creationId="{C5945378-1C64-FB8B-356B-E8D81E62AA18}"/>
          </ac:picMkLst>
        </pc:picChg>
        <pc:picChg chg="add mod">
          <ac:chgData name="Mikuš Juraj" userId="f39e0d08-26d5-47b1-973c-29aeeb7a909d" providerId="ADAL" clId="{A55C9E15-B766-4CFD-B8E2-4A9BB4579A17}" dt="2024-06-04T08:36:42.493" v="94"/>
          <ac:picMkLst>
            <pc:docMk/>
            <pc:sldMk cId="827840732" sldId="259"/>
            <ac:picMk id="9" creationId="{7435F477-C8B1-A2C5-92F8-AD457C8DE739}"/>
          </ac:picMkLst>
        </pc:picChg>
      </pc:sldChg>
      <pc:sldChg chg="addSp delSp modSp mod">
        <pc:chgData name="Mikuš Juraj" userId="f39e0d08-26d5-47b1-973c-29aeeb7a909d" providerId="ADAL" clId="{A55C9E15-B766-4CFD-B8E2-4A9BB4579A17}" dt="2024-06-04T08:38:08.538" v="115"/>
        <pc:sldMkLst>
          <pc:docMk/>
          <pc:sldMk cId="2497125171" sldId="260"/>
        </pc:sldMkLst>
        <pc:spChg chg="mod">
          <ac:chgData name="Mikuš Juraj" userId="f39e0d08-26d5-47b1-973c-29aeeb7a909d" providerId="ADAL" clId="{A55C9E15-B766-4CFD-B8E2-4A9BB4579A17}" dt="2024-06-04T08:32:29.195" v="5"/>
          <ac:spMkLst>
            <pc:docMk/>
            <pc:sldMk cId="2497125171" sldId="260"/>
            <ac:spMk id="2" creationId="{3310D257-8A60-4C2B-868E-03325FF38872}"/>
          </ac:spMkLst>
        </pc:spChg>
        <pc:spChg chg="mod">
          <ac:chgData name="Mikuš Juraj" userId="f39e0d08-26d5-47b1-973c-29aeeb7a909d" providerId="ADAL" clId="{A55C9E15-B766-4CFD-B8E2-4A9BB4579A17}" dt="2024-06-04T08:32:29.195" v="5"/>
          <ac:spMkLst>
            <pc:docMk/>
            <pc:sldMk cId="2497125171" sldId="260"/>
            <ac:spMk id="3" creationId="{86475A7B-0AA0-4F3C-BE11-116BE4BE8770}"/>
          </ac:spMkLst>
        </pc:spChg>
        <pc:spChg chg="del">
          <ac:chgData name="Mikuš Juraj" userId="f39e0d08-26d5-47b1-973c-29aeeb7a909d" providerId="ADAL" clId="{A55C9E15-B766-4CFD-B8E2-4A9BB4579A17}" dt="2024-06-04T08:33:44.296" v="40" actId="478"/>
          <ac:spMkLst>
            <pc:docMk/>
            <pc:sldMk cId="2497125171" sldId="260"/>
            <ac:spMk id="4" creationId="{6519787D-8238-426F-ACEE-DB8153427801}"/>
          </ac:spMkLst>
        </pc:spChg>
        <pc:spChg chg="del">
          <ac:chgData name="Mikuš Juraj" userId="f39e0d08-26d5-47b1-973c-29aeeb7a909d" providerId="ADAL" clId="{A55C9E15-B766-4CFD-B8E2-4A9BB4579A17}" dt="2024-06-04T08:34:06.337" v="46" actId="478"/>
          <ac:spMkLst>
            <pc:docMk/>
            <pc:sldMk cId="2497125171" sldId="260"/>
            <ac:spMk id="5" creationId="{E97946F7-AC6E-4F4A-8169-D892486991EC}"/>
          </ac:spMkLst>
        </pc:spChg>
        <pc:picChg chg="add del mod">
          <ac:chgData name="Mikuš Juraj" userId="f39e0d08-26d5-47b1-973c-29aeeb7a909d" providerId="ADAL" clId="{A55C9E15-B766-4CFD-B8E2-4A9BB4579A17}" dt="2024-06-04T08:38:06.505" v="113" actId="478"/>
          <ac:picMkLst>
            <pc:docMk/>
            <pc:sldMk cId="2497125171" sldId="260"/>
            <ac:picMk id="6" creationId="{F3863661-4DD4-0E86-CFB1-603A72F52745}"/>
          </ac:picMkLst>
        </pc:picChg>
        <pc:picChg chg="add del mod">
          <ac:chgData name="Mikuš Juraj" userId="f39e0d08-26d5-47b1-973c-29aeeb7a909d" providerId="ADAL" clId="{A55C9E15-B766-4CFD-B8E2-4A9BB4579A17}" dt="2024-06-04T08:38:07.322" v="114" actId="478"/>
          <ac:picMkLst>
            <pc:docMk/>
            <pc:sldMk cId="2497125171" sldId="260"/>
            <ac:picMk id="7" creationId="{0EF6326E-A738-2C20-71EC-722625ABCEBA}"/>
          </ac:picMkLst>
        </pc:picChg>
        <pc:picChg chg="add del mod">
          <ac:chgData name="Mikuš Juraj" userId="f39e0d08-26d5-47b1-973c-29aeeb7a909d" providerId="ADAL" clId="{A55C9E15-B766-4CFD-B8E2-4A9BB4579A17}" dt="2024-06-04T08:38:04.845" v="112" actId="478"/>
          <ac:picMkLst>
            <pc:docMk/>
            <pc:sldMk cId="2497125171" sldId="260"/>
            <ac:picMk id="8" creationId="{DD999BF5-DCB3-B963-6614-4D82EB7A9A3F}"/>
          </ac:picMkLst>
        </pc:picChg>
        <pc:picChg chg="add mod">
          <ac:chgData name="Mikuš Juraj" userId="f39e0d08-26d5-47b1-973c-29aeeb7a909d" providerId="ADAL" clId="{A55C9E15-B766-4CFD-B8E2-4A9BB4579A17}" dt="2024-06-04T08:38:08.538" v="115"/>
          <ac:picMkLst>
            <pc:docMk/>
            <pc:sldMk cId="2497125171" sldId="260"/>
            <ac:picMk id="9" creationId="{FEBC5649-D84D-5D21-3859-83D10D9DA662}"/>
          </ac:picMkLst>
        </pc:picChg>
        <pc:picChg chg="add mod">
          <ac:chgData name="Mikuš Juraj" userId="f39e0d08-26d5-47b1-973c-29aeeb7a909d" providerId="ADAL" clId="{A55C9E15-B766-4CFD-B8E2-4A9BB4579A17}" dt="2024-06-04T08:38:08.538" v="115"/>
          <ac:picMkLst>
            <pc:docMk/>
            <pc:sldMk cId="2497125171" sldId="260"/>
            <ac:picMk id="10" creationId="{31CF3706-9B0E-1882-38C3-4681266AE745}"/>
          </ac:picMkLst>
        </pc:picChg>
        <pc:picChg chg="add mod">
          <ac:chgData name="Mikuš Juraj" userId="f39e0d08-26d5-47b1-973c-29aeeb7a909d" providerId="ADAL" clId="{A55C9E15-B766-4CFD-B8E2-4A9BB4579A17}" dt="2024-06-04T08:38:08.538" v="115"/>
          <ac:picMkLst>
            <pc:docMk/>
            <pc:sldMk cId="2497125171" sldId="260"/>
            <ac:picMk id="11" creationId="{CC8C2792-980C-6A01-FB9D-5DA02975826D}"/>
          </ac:picMkLst>
        </pc:picChg>
      </pc:sldChg>
      <pc:sldChg chg="addSp delSp modSp mod">
        <pc:chgData name="Mikuš Juraj" userId="f39e0d08-26d5-47b1-973c-29aeeb7a909d" providerId="ADAL" clId="{A55C9E15-B766-4CFD-B8E2-4A9BB4579A17}" dt="2024-06-04T08:38:15.650" v="119"/>
        <pc:sldMkLst>
          <pc:docMk/>
          <pc:sldMk cId="3083715088" sldId="261"/>
        </pc:sldMkLst>
        <pc:spChg chg="mod">
          <ac:chgData name="Mikuš Juraj" userId="f39e0d08-26d5-47b1-973c-29aeeb7a909d" providerId="ADAL" clId="{A55C9E15-B766-4CFD-B8E2-4A9BB4579A17}" dt="2024-06-04T08:32:29.195" v="5"/>
          <ac:spMkLst>
            <pc:docMk/>
            <pc:sldMk cId="3083715088" sldId="261"/>
            <ac:spMk id="2" creationId="{67929F2E-A005-4520-913D-1DBB3C8E9677}"/>
          </ac:spMkLst>
        </pc:spChg>
        <pc:spChg chg="mod">
          <ac:chgData name="Mikuš Juraj" userId="f39e0d08-26d5-47b1-973c-29aeeb7a909d" providerId="ADAL" clId="{A55C9E15-B766-4CFD-B8E2-4A9BB4579A17}" dt="2024-06-04T08:32:29.195" v="5"/>
          <ac:spMkLst>
            <pc:docMk/>
            <pc:sldMk cId="3083715088" sldId="261"/>
            <ac:spMk id="3" creationId="{22EFCA42-D118-4339-85CF-052A0C539131}"/>
          </ac:spMkLst>
        </pc:spChg>
        <pc:spChg chg="del">
          <ac:chgData name="Mikuš Juraj" userId="f39e0d08-26d5-47b1-973c-29aeeb7a909d" providerId="ADAL" clId="{A55C9E15-B766-4CFD-B8E2-4A9BB4579A17}" dt="2024-06-04T08:33:47.749" v="41" actId="478"/>
          <ac:spMkLst>
            <pc:docMk/>
            <pc:sldMk cId="3083715088" sldId="261"/>
            <ac:spMk id="4" creationId="{D6F7F713-04FA-445D-A12D-29208FADE2BB}"/>
          </ac:spMkLst>
        </pc:spChg>
        <pc:spChg chg="del">
          <ac:chgData name="Mikuš Juraj" userId="f39e0d08-26d5-47b1-973c-29aeeb7a909d" providerId="ADAL" clId="{A55C9E15-B766-4CFD-B8E2-4A9BB4579A17}" dt="2024-06-04T08:34:10.011" v="47" actId="478"/>
          <ac:spMkLst>
            <pc:docMk/>
            <pc:sldMk cId="3083715088" sldId="261"/>
            <ac:spMk id="5" creationId="{3B4D0690-741B-4305-BB68-06A8D2B78694}"/>
          </ac:spMkLst>
        </pc:spChg>
        <pc:picChg chg="add del mod">
          <ac:chgData name="Mikuš Juraj" userId="f39e0d08-26d5-47b1-973c-29aeeb7a909d" providerId="ADAL" clId="{A55C9E15-B766-4CFD-B8E2-4A9BB4579A17}" dt="2024-06-04T08:38:13.639" v="117" actId="478"/>
          <ac:picMkLst>
            <pc:docMk/>
            <pc:sldMk cId="3083715088" sldId="261"/>
            <ac:picMk id="6" creationId="{E576B0C5-18C9-89F5-CA3E-9926CE87382A}"/>
          </ac:picMkLst>
        </pc:picChg>
        <pc:picChg chg="add del mod">
          <ac:chgData name="Mikuš Juraj" userId="f39e0d08-26d5-47b1-973c-29aeeb7a909d" providerId="ADAL" clId="{A55C9E15-B766-4CFD-B8E2-4A9BB4579A17}" dt="2024-06-04T08:38:14.572" v="118" actId="478"/>
          <ac:picMkLst>
            <pc:docMk/>
            <pc:sldMk cId="3083715088" sldId="261"/>
            <ac:picMk id="7" creationId="{C562FD6E-7A5A-14B1-6BC6-E77B85456BFB}"/>
          </ac:picMkLst>
        </pc:picChg>
        <pc:picChg chg="add del mod">
          <ac:chgData name="Mikuš Juraj" userId="f39e0d08-26d5-47b1-973c-29aeeb7a909d" providerId="ADAL" clId="{A55C9E15-B766-4CFD-B8E2-4A9BB4579A17}" dt="2024-06-04T08:38:12.039" v="116" actId="478"/>
          <ac:picMkLst>
            <pc:docMk/>
            <pc:sldMk cId="3083715088" sldId="261"/>
            <ac:picMk id="8" creationId="{B8F388BB-6A40-DEC1-1165-DD9C84AA695A}"/>
          </ac:picMkLst>
        </pc:picChg>
        <pc:picChg chg="add mod">
          <ac:chgData name="Mikuš Juraj" userId="f39e0d08-26d5-47b1-973c-29aeeb7a909d" providerId="ADAL" clId="{A55C9E15-B766-4CFD-B8E2-4A9BB4579A17}" dt="2024-06-04T08:38:15.650" v="119"/>
          <ac:picMkLst>
            <pc:docMk/>
            <pc:sldMk cId="3083715088" sldId="261"/>
            <ac:picMk id="9" creationId="{5C5A719F-7801-C7DE-73F0-3208BFFC641E}"/>
          </ac:picMkLst>
        </pc:picChg>
        <pc:picChg chg="add mod">
          <ac:chgData name="Mikuš Juraj" userId="f39e0d08-26d5-47b1-973c-29aeeb7a909d" providerId="ADAL" clId="{A55C9E15-B766-4CFD-B8E2-4A9BB4579A17}" dt="2024-06-04T08:38:15.650" v="119"/>
          <ac:picMkLst>
            <pc:docMk/>
            <pc:sldMk cId="3083715088" sldId="261"/>
            <ac:picMk id="10" creationId="{CD709D4E-0D8D-C1E6-97DA-C8297DA85062}"/>
          </ac:picMkLst>
        </pc:picChg>
        <pc:picChg chg="add mod">
          <ac:chgData name="Mikuš Juraj" userId="f39e0d08-26d5-47b1-973c-29aeeb7a909d" providerId="ADAL" clId="{A55C9E15-B766-4CFD-B8E2-4A9BB4579A17}" dt="2024-06-04T08:38:15.650" v="119"/>
          <ac:picMkLst>
            <pc:docMk/>
            <pc:sldMk cId="3083715088" sldId="261"/>
            <ac:picMk id="11" creationId="{55EB1440-38BA-B235-8EC5-AC3898FB0E53}"/>
          </ac:picMkLst>
        </pc:picChg>
      </pc:sldChg>
      <pc:sldChg chg="addSp delSp modSp mod">
        <pc:chgData name="Mikuš Juraj" userId="f39e0d08-26d5-47b1-973c-29aeeb7a909d" providerId="ADAL" clId="{A55C9E15-B766-4CFD-B8E2-4A9BB4579A17}" dt="2024-06-04T08:38:24.609" v="123"/>
        <pc:sldMkLst>
          <pc:docMk/>
          <pc:sldMk cId="1392873913" sldId="262"/>
        </pc:sldMkLst>
        <pc:spChg chg="mod">
          <ac:chgData name="Mikuš Juraj" userId="f39e0d08-26d5-47b1-973c-29aeeb7a909d" providerId="ADAL" clId="{A55C9E15-B766-4CFD-B8E2-4A9BB4579A17}" dt="2024-06-04T08:32:29.195" v="5"/>
          <ac:spMkLst>
            <pc:docMk/>
            <pc:sldMk cId="1392873913" sldId="262"/>
            <ac:spMk id="2" creationId="{87088553-23F5-4166-B6CF-8F49CBB57542}"/>
          </ac:spMkLst>
        </pc:spChg>
        <pc:spChg chg="mod">
          <ac:chgData name="Mikuš Juraj" userId="f39e0d08-26d5-47b1-973c-29aeeb7a909d" providerId="ADAL" clId="{A55C9E15-B766-4CFD-B8E2-4A9BB4579A17}" dt="2024-06-04T08:32:29.195" v="5"/>
          <ac:spMkLst>
            <pc:docMk/>
            <pc:sldMk cId="1392873913" sldId="262"/>
            <ac:spMk id="3" creationId="{F15BCFDE-2E73-4F30-9B9E-70EAEDE09DB9}"/>
          </ac:spMkLst>
        </pc:spChg>
        <pc:spChg chg="del mod">
          <ac:chgData name="Mikuš Juraj" userId="f39e0d08-26d5-47b1-973c-29aeeb7a909d" providerId="ADAL" clId="{A55C9E15-B766-4CFD-B8E2-4A9BB4579A17}" dt="2024-06-04T08:33:51.297" v="43" actId="478"/>
          <ac:spMkLst>
            <pc:docMk/>
            <pc:sldMk cId="1392873913" sldId="262"/>
            <ac:spMk id="4" creationId="{67937B30-385D-4B11-8B0D-79C6BCA208A4}"/>
          </ac:spMkLst>
        </pc:spChg>
        <pc:spChg chg="del">
          <ac:chgData name="Mikuš Juraj" userId="f39e0d08-26d5-47b1-973c-29aeeb7a909d" providerId="ADAL" clId="{A55C9E15-B766-4CFD-B8E2-4A9BB4579A17}" dt="2024-06-04T08:34:12.912" v="48" actId="478"/>
          <ac:spMkLst>
            <pc:docMk/>
            <pc:sldMk cId="1392873913" sldId="262"/>
            <ac:spMk id="5" creationId="{4A70A38E-CA4A-48CD-A19B-42B6D171D253}"/>
          </ac:spMkLst>
        </pc:spChg>
        <pc:picChg chg="add del mod">
          <ac:chgData name="Mikuš Juraj" userId="f39e0d08-26d5-47b1-973c-29aeeb7a909d" providerId="ADAL" clId="{A55C9E15-B766-4CFD-B8E2-4A9BB4579A17}" dt="2024-06-04T08:38:21.565" v="120" actId="478"/>
          <ac:picMkLst>
            <pc:docMk/>
            <pc:sldMk cId="1392873913" sldId="262"/>
            <ac:picMk id="6" creationId="{C4433B9E-ECBE-1CEA-E9ED-04BD22799833}"/>
          </ac:picMkLst>
        </pc:picChg>
        <pc:picChg chg="add del mod">
          <ac:chgData name="Mikuš Juraj" userId="f39e0d08-26d5-47b1-973c-29aeeb7a909d" providerId="ADAL" clId="{A55C9E15-B766-4CFD-B8E2-4A9BB4579A17}" dt="2024-06-04T08:38:23.083" v="122" actId="478"/>
          <ac:picMkLst>
            <pc:docMk/>
            <pc:sldMk cId="1392873913" sldId="262"/>
            <ac:picMk id="7" creationId="{77039FC3-39D4-BADB-B2F8-DE089604D790}"/>
          </ac:picMkLst>
        </pc:picChg>
        <pc:picChg chg="add del mod">
          <ac:chgData name="Mikuš Juraj" userId="f39e0d08-26d5-47b1-973c-29aeeb7a909d" providerId="ADAL" clId="{A55C9E15-B766-4CFD-B8E2-4A9BB4579A17}" dt="2024-06-04T08:38:22.231" v="121" actId="478"/>
          <ac:picMkLst>
            <pc:docMk/>
            <pc:sldMk cId="1392873913" sldId="262"/>
            <ac:picMk id="8" creationId="{DFFD3101-E9E3-83DC-F8C3-9344E3AFB6A6}"/>
          </ac:picMkLst>
        </pc:picChg>
        <pc:picChg chg="add mod">
          <ac:chgData name="Mikuš Juraj" userId="f39e0d08-26d5-47b1-973c-29aeeb7a909d" providerId="ADAL" clId="{A55C9E15-B766-4CFD-B8E2-4A9BB4579A17}" dt="2024-06-04T08:38:24.609" v="123"/>
          <ac:picMkLst>
            <pc:docMk/>
            <pc:sldMk cId="1392873913" sldId="262"/>
            <ac:picMk id="9" creationId="{F40EFCDE-B562-20B0-B998-A2AC00273531}"/>
          </ac:picMkLst>
        </pc:picChg>
        <pc:picChg chg="add mod">
          <ac:chgData name="Mikuš Juraj" userId="f39e0d08-26d5-47b1-973c-29aeeb7a909d" providerId="ADAL" clId="{A55C9E15-B766-4CFD-B8E2-4A9BB4579A17}" dt="2024-06-04T08:38:24.609" v="123"/>
          <ac:picMkLst>
            <pc:docMk/>
            <pc:sldMk cId="1392873913" sldId="262"/>
            <ac:picMk id="10" creationId="{664AE3E2-7717-A87D-1766-3F508A0FB8C0}"/>
          </ac:picMkLst>
        </pc:picChg>
        <pc:picChg chg="add mod">
          <ac:chgData name="Mikuš Juraj" userId="f39e0d08-26d5-47b1-973c-29aeeb7a909d" providerId="ADAL" clId="{A55C9E15-B766-4CFD-B8E2-4A9BB4579A17}" dt="2024-06-04T08:38:24.609" v="123"/>
          <ac:picMkLst>
            <pc:docMk/>
            <pc:sldMk cId="1392873913" sldId="262"/>
            <ac:picMk id="11" creationId="{893D91D9-EC44-4AEE-7B8C-DA1E3C8A6266}"/>
          </ac:picMkLst>
        </pc:picChg>
      </pc:sldChg>
      <pc:sldChg chg="addSp delSp modSp new mod">
        <pc:chgData name="Mikuš Juraj" userId="f39e0d08-26d5-47b1-973c-29aeeb7a909d" providerId="ADAL" clId="{A55C9E15-B766-4CFD-B8E2-4A9BB4579A17}" dt="2024-06-06T08:18:41.263" v="234" actId="20577"/>
        <pc:sldMkLst>
          <pc:docMk/>
          <pc:sldMk cId="3774445728" sldId="263"/>
        </pc:sldMkLst>
        <pc:spChg chg="del">
          <ac:chgData name="Mikuš Juraj" userId="f39e0d08-26d5-47b1-973c-29aeeb7a909d" providerId="ADAL" clId="{A55C9E15-B766-4CFD-B8E2-4A9BB4579A17}" dt="2024-06-04T08:33:24.020" v="36" actId="478"/>
          <ac:spMkLst>
            <pc:docMk/>
            <pc:sldMk cId="3774445728" sldId="263"/>
            <ac:spMk id="2" creationId="{56F4BB62-8F23-ABF0-AE83-F638687ED7FB}"/>
          </ac:spMkLst>
        </pc:spChg>
        <pc:spChg chg="mod">
          <ac:chgData name="Mikuš Juraj" userId="f39e0d08-26d5-47b1-973c-29aeeb7a909d" providerId="ADAL" clId="{A55C9E15-B766-4CFD-B8E2-4A9BB4579A17}" dt="2024-06-04T08:40:37.299" v="188" actId="1076"/>
          <ac:spMkLst>
            <pc:docMk/>
            <pc:sldMk cId="3774445728" sldId="263"/>
            <ac:spMk id="3" creationId="{E1957199-511D-49F1-D79E-7904723844EC}"/>
          </ac:spMkLst>
        </pc:spChg>
        <pc:spChg chg="mod">
          <ac:chgData name="Mikuš Juraj" userId="f39e0d08-26d5-47b1-973c-29aeeb7a909d" providerId="ADAL" clId="{A55C9E15-B766-4CFD-B8E2-4A9BB4579A17}" dt="2024-06-04T08:33:15.424" v="34" actId="1076"/>
          <ac:spMkLst>
            <pc:docMk/>
            <pc:sldMk cId="3774445728" sldId="263"/>
            <ac:spMk id="4" creationId="{0FA3ECA7-F071-3B9A-E0C8-AF32031FDF17}"/>
          </ac:spMkLst>
        </pc:spChg>
        <pc:spChg chg="mod">
          <ac:chgData name="Mikuš Juraj" userId="f39e0d08-26d5-47b1-973c-29aeeb7a909d" providerId="ADAL" clId="{A55C9E15-B766-4CFD-B8E2-4A9BB4579A17}" dt="2024-06-04T08:33:21.020" v="35" actId="1076"/>
          <ac:spMkLst>
            <pc:docMk/>
            <pc:sldMk cId="3774445728" sldId="263"/>
            <ac:spMk id="5" creationId="{6D954B14-8196-4656-E3DF-366E66359070}"/>
          </ac:spMkLst>
        </pc:spChg>
        <pc:spChg chg="add mod">
          <ac:chgData name="Mikuš Juraj" userId="f39e0d08-26d5-47b1-973c-29aeeb7a909d" providerId="ADAL" clId="{A55C9E15-B766-4CFD-B8E2-4A9BB4579A17}" dt="2024-06-04T08:42:01.553" v="197" actId="1076"/>
          <ac:spMkLst>
            <pc:docMk/>
            <pc:sldMk cId="3774445728" sldId="263"/>
            <ac:spMk id="9" creationId="{78E6FAA3-C18B-7309-6068-B34AED255A80}"/>
          </ac:spMkLst>
        </pc:spChg>
        <pc:spChg chg="add mod">
          <ac:chgData name="Mikuš Juraj" userId="f39e0d08-26d5-47b1-973c-29aeeb7a909d" providerId="ADAL" clId="{A55C9E15-B766-4CFD-B8E2-4A9BB4579A17}" dt="2024-06-06T08:18:41.263" v="234" actId="20577"/>
          <ac:spMkLst>
            <pc:docMk/>
            <pc:sldMk cId="3774445728" sldId="263"/>
            <ac:spMk id="11" creationId="{276B6F8B-7E83-33DD-6166-658CB9A3ECBE}"/>
          </ac:spMkLst>
        </pc:spChg>
        <pc:picChg chg="add mod">
          <ac:chgData name="Mikuš Juraj" userId="f39e0d08-26d5-47b1-973c-29aeeb7a909d" providerId="ADAL" clId="{A55C9E15-B766-4CFD-B8E2-4A9BB4579A17}" dt="2024-06-04T08:37:35.602" v="104" actId="1076"/>
          <ac:picMkLst>
            <pc:docMk/>
            <pc:sldMk cId="3774445728" sldId="263"/>
            <ac:picMk id="6" creationId="{81211D98-9B55-9FEC-F804-1360D90B47B4}"/>
          </ac:picMkLst>
        </pc:picChg>
        <pc:picChg chg="add mod">
          <ac:chgData name="Mikuš Juraj" userId="f39e0d08-26d5-47b1-973c-29aeeb7a909d" providerId="ADAL" clId="{A55C9E15-B766-4CFD-B8E2-4A9BB4579A17}" dt="2024-06-04T08:35:47.826" v="86" actId="1076"/>
          <ac:picMkLst>
            <pc:docMk/>
            <pc:sldMk cId="3774445728" sldId="263"/>
            <ac:picMk id="7" creationId="{635B3E36-914F-ECA9-FD25-A18C4C6E5EC0}"/>
          </ac:picMkLst>
        </pc:picChg>
        <pc:picChg chg="add mod">
          <ac:chgData name="Mikuš Juraj" userId="f39e0d08-26d5-47b1-973c-29aeeb7a909d" providerId="ADAL" clId="{A55C9E15-B766-4CFD-B8E2-4A9BB4579A17}" dt="2024-06-04T08:41:41.238" v="196" actId="1076"/>
          <ac:picMkLst>
            <pc:docMk/>
            <pc:sldMk cId="3774445728" sldId="263"/>
            <ac:picMk id="8" creationId="{BD1F664B-51BC-2162-F7A0-FA5D193BE7BB}"/>
          </ac:picMkLst>
        </pc:picChg>
      </pc:sldChg>
      <pc:sldChg chg="new del">
        <pc:chgData name="Mikuš Juraj" userId="f39e0d08-26d5-47b1-973c-29aeeb7a909d" providerId="ADAL" clId="{A55C9E15-B766-4CFD-B8E2-4A9BB4579A17}" dt="2024-06-04T08:36:54.172" v="97" actId="47"/>
        <pc:sldMkLst>
          <pc:docMk/>
          <pc:sldMk cId="2544695165" sldId="264"/>
        </pc:sldMkLst>
      </pc:sldChg>
      <pc:sldChg chg="addSp delSp modSp new mod">
        <pc:chgData name="Mikuš Juraj" userId="f39e0d08-26d5-47b1-973c-29aeeb7a909d" providerId="ADAL" clId="{A55C9E15-B766-4CFD-B8E2-4A9BB4579A17}" dt="2024-06-06T08:18:49.728" v="235" actId="20577"/>
        <pc:sldMkLst>
          <pc:docMk/>
          <pc:sldMk cId="3996778335" sldId="265"/>
        </pc:sldMkLst>
        <pc:spChg chg="mod">
          <ac:chgData name="Mikuš Juraj" userId="f39e0d08-26d5-47b1-973c-29aeeb7a909d" providerId="ADAL" clId="{A55C9E15-B766-4CFD-B8E2-4A9BB4579A17}" dt="2024-06-06T08:18:49.728" v="235" actId="20577"/>
          <ac:spMkLst>
            <pc:docMk/>
            <pc:sldMk cId="3996778335" sldId="265"/>
            <ac:spMk id="2" creationId="{FA000BE9-6CDB-2D97-0203-F0A87E133BC5}"/>
          </ac:spMkLst>
        </pc:spChg>
        <pc:spChg chg="del">
          <ac:chgData name="Mikuš Juraj" userId="f39e0d08-26d5-47b1-973c-29aeeb7a909d" providerId="ADAL" clId="{A55C9E15-B766-4CFD-B8E2-4A9BB4579A17}" dt="2024-06-04T08:37:03.441" v="99" actId="478"/>
          <ac:spMkLst>
            <pc:docMk/>
            <pc:sldMk cId="3996778335" sldId="265"/>
            <ac:spMk id="3" creationId="{734FE6F8-163C-9739-F913-32BA9ED07C36}"/>
          </ac:spMkLst>
        </pc:spChg>
        <pc:picChg chg="add del mod">
          <ac:chgData name="Mikuš Juraj" userId="f39e0d08-26d5-47b1-973c-29aeeb7a909d" providerId="ADAL" clId="{A55C9E15-B766-4CFD-B8E2-4A9BB4579A17}" dt="2024-06-04T08:38:29.561" v="124" actId="478"/>
          <ac:picMkLst>
            <pc:docMk/>
            <pc:sldMk cId="3996778335" sldId="265"/>
            <ac:picMk id="4" creationId="{410AB890-55CF-D823-E03F-B95E48080E1A}"/>
          </ac:picMkLst>
        </pc:picChg>
        <pc:picChg chg="add del mod">
          <ac:chgData name="Mikuš Juraj" userId="f39e0d08-26d5-47b1-973c-29aeeb7a909d" providerId="ADAL" clId="{A55C9E15-B766-4CFD-B8E2-4A9BB4579A17}" dt="2024-06-04T08:38:31.282" v="126" actId="478"/>
          <ac:picMkLst>
            <pc:docMk/>
            <pc:sldMk cId="3996778335" sldId="265"/>
            <ac:picMk id="5" creationId="{6341D8BF-C489-0945-76F8-3C94FFE3EF16}"/>
          </ac:picMkLst>
        </pc:picChg>
        <pc:picChg chg="add del mod">
          <ac:chgData name="Mikuš Juraj" userId="f39e0d08-26d5-47b1-973c-29aeeb7a909d" providerId="ADAL" clId="{A55C9E15-B766-4CFD-B8E2-4A9BB4579A17}" dt="2024-06-04T08:38:30.286" v="125" actId="478"/>
          <ac:picMkLst>
            <pc:docMk/>
            <pc:sldMk cId="3996778335" sldId="265"/>
            <ac:picMk id="6" creationId="{4D36EB3F-F9C0-9976-7605-307FABCE07C6}"/>
          </ac:picMkLst>
        </pc:picChg>
        <pc:picChg chg="add mod">
          <ac:chgData name="Mikuš Juraj" userId="f39e0d08-26d5-47b1-973c-29aeeb7a909d" providerId="ADAL" clId="{A55C9E15-B766-4CFD-B8E2-4A9BB4579A17}" dt="2024-06-04T08:38:32.418" v="127"/>
          <ac:picMkLst>
            <pc:docMk/>
            <pc:sldMk cId="3996778335" sldId="265"/>
            <ac:picMk id="7" creationId="{565A5FD3-B2DA-0B96-8947-008D85E74BB0}"/>
          </ac:picMkLst>
        </pc:picChg>
        <pc:picChg chg="add mod">
          <ac:chgData name="Mikuš Juraj" userId="f39e0d08-26d5-47b1-973c-29aeeb7a909d" providerId="ADAL" clId="{A55C9E15-B766-4CFD-B8E2-4A9BB4579A17}" dt="2024-06-04T08:38:32.418" v="127"/>
          <ac:picMkLst>
            <pc:docMk/>
            <pc:sldMk cId="3996778335" sldId="265"/>
            <ac:picMk id="8" creationId="{25869F21-94DC-8BA3-6ECF-C404DA107008}"/>
          </ac:picMkLst>
        </pc:picChg>
        <pc:picChg chg="add mod">
          <ac:chgData name="Mikuš Juraj" userId="f39e0d08-26d5-47b1-973c-29aeeb7a909d" providerId="ADAL" clId="{A55C9E15-B766-4CFD-B8E2-4A9BB4579A17}" dt="2024-06-04T08:38:32.418" v="127"/>
          <ac:picMkLst>
            <pc:docMk/>
            <pc:sldMk cId="3996778335" sldId="265"/>
            <ac:picMk id="9" creationId="{2EC6B621-9C36-A826-09B2-539C64B724D9}"/>
          </ac:picMkLst>
        </pc:picChg>
      </pc:sldChg>
    </pc:docChg>
  </pc:docChgLst>
  <pc:docChgLst>
    <pc:chgData name="Mikuš Juraj" userId="f39e0d08-26d5-47b1-973c-29aeeb7a909d" providerId="ADAL" clId="{0B147552-0CD9-4588-9D48-28A50A81C039}"/>
    <pc:docChg chg="modSld">
      <pc:chgData name="Mikuš Juraj" userId="f39e0d08-26d5-47b1-973c-29aeeb7a909d" providerId="ADAL" clId="{0B147552-0CD9-4588-9D48-28A50A81C039}" dt="2024-04-19T08:03:02.912" v="23" actId="20577"/>
      <pc:docMkLst>
        <pc:docMk/>
      </pc:docMkLst>
      <pc:sldChg chg="modSp mod">
        <pc:chgData name="Mikuš Juraj" userId="f39e0d08-26d5-47b1-973c-29aeeb7a909d" providerId="ADAL" clId="{0B147552-0CD9-4588-9D48-28A50A81C039}" dt="2024-04-19T08:02:21.379" v="1" actId="20577"/>
        <pc:sldMkLst>
          <pc:docMk/>
          <pc:sldMk cId="2973344185" sldId="256"/>
        </pc:sldMkLst>
        <pc:spChg chg="mod">
          <ac:chgData name="Mikuš Juraj" userId="f39e0d08-26d5-47b1-973c-29aeeb7a909d" providerId="ADAL" clId="{0B147552-0CD9-4588-9D48-28A50A81C039}" dt="2024-04-19T08:02:21.379" v="1" actId="20577"/>
          <ac:spMkLst>
            <pc:docMk/>
            <pc:sldMk cId="2973344185" sldId="256"/>
            <ac:spMk id="4" creationId="{A567BEF1-DBDA-204B-A169-3095F849F067}"/>
          </ac:spMkLst>
        </pc:spChg>
      </pc:sldChg>
      <pc:sldChg chg="modSp mod">
        <pc:chgData name="Mikuš Juraj" userId="f39e0d08-26d5-47b1-973c-29aeeb7a909d" providerId="ADAL" clId="{0B147552-0CD9-4588-9D48-28A50A81C039}" dt="2024-04-19T08:02:35.130" v="5" actId="20577"/>
        <pc:sldMkLst>
          <pc:docMk/>
          <pc:sldMk cId="2035121224" sldId="258"/>
        </pc:sldMkLst>
        <pc:spChg chg="mod">
          <ac:chgData name="Mikuš Juraj" userId="f39e0d08-26d5-47b1-973c-29aeeb7a909d" providerId="ADAL" clId="{0B147552-0CD9-4588-9D48-28A50A81C039}" dt="2024-04-19T08:02:35.130" v="5" actId="20577"/>
          <ac:spMkLst>
            <pc:docMk/>
            <pc:sldMk cId="2035121224" sldId="258"/>
            <ac:spMk id="4" creationId="{ED01F70F-EA92-46DC-B9B2-4C0CB8EAB38E}"/>
          </ac:spMkLst>
        </pc:spChg>
        <pc:spChg chg="mod">
          <ac:chgData name="Mikuš Juraj" userId="f39e0d08-26d5-47b1-973c-29aeeb7a909d" providerId="ADAL" clId="{0B147552-0CD9-4588-9D48-28A50A81C039}" dt="2024-04-19T08:02:26.748" v="3" actId="20577"/>
          <ac:spMkLst>
            <pc:docMk/>
            <pc:sldMk cId="2035121224" sldId="258"/>
            <ac:spMk id="5" creationId="{D72CC468-68A6-4DD2-AE14-9011CC7B34EA}"/>
          </ac:spMkLst>
        </pc:spChg>
      </pc:sldChg>
      <pc:sldChg chg="modSp mod">
        <pc:chgData name="Mikuš Juraj" userId="f39e0d08-26d5-47b1-973c-29aeeb7a909d" providerId="ADAL" clId="{0B147552-0CD9-4588-9D48-28A50A81C039}" dt="2024-04-19T08:03:02.912" v="23" actId="20577"/>
        <pc:sldMkLst>
          <pc:docMk/>
          <pc:sldMk cId="827840732" sldId="259"/>
        </pc:sldMkLst>
        <pc:spChg chg="mod">
          <ac:chgData name="Mikuš Juraj" userId="f39e0d08-26d5-47b1-973c-29aeeb7a909d" providerId="ADAL" clId="{0B147552-0CD9-4588-9D48-28A50A81C039}" dt="2024-04-19T08:03:02.912" v="23" actId="20577"/>
          <ac:spMkLst>
            <pc:docMk/>
            <pc:sldMk cId="827840732" sldId="259"/>
            <ac:spMk id="4" creationId="{EC0FEFFB-169B-42C1-BE6B-D5DF8471C071}"/>
          </ac:spMkLst>
        </pc:spChg>
        <pc:spChg chg="mod">
          <ac:chgData name="Mikuš Juraj" userId="f39e0d08-26d5-47b1-973c-29aeeb7a909d" providerId="ADAL" clId="{0B147552-0CD9-4588-9D48-28A50A81C039}" dt="2024-04-19T08:03:00.998" v="21" actId="20577"/>
          <ac:spMkLst>
            <pc:docMk/>
            <pc:sldMk cId="827840732" sldId="259"/>
            <ac:spMk id="5" creationId="{C90E3F4F-81C4-4609-B2B5-2D3F03227D16}"/>
          </ac:spMkLst>
        </pc:spChg>
        <pc:spChg chg="mod">
          <ac:chgData name="Mikuš Juraj" userId="f39e0d08-26d5-47b1-973c-29aeeb7a909d" providerId="ADAL" clId="{0B147552-0CD9-4588-9D48-28A50A81C039}" dt="2024-04-19T08:02:57.766" v="19" actId="20577"/>
          <ac:spMkLst>
            <pc:docMk/>
            <pc:sldMk cId="827840732" sldId="259"/>
            <ac:spMk id="7" creationId="{5CF2B761-513C-4722-976D-CD100CE1564C}"/>
          </ac:spMkLst>
        </pc:spChg>
      </pc:sldChg>
      <pc:sldChg chg="modSp mod">
        <pc:chgData name="Mikuš Juraj" userId="f39e0d08-26d5-47b1-973c-29aeeb7a909d" providerId="ADAL" clId="{0B147552-0CD9-4588-9D48-28A50A81C039}" dt="2024-04-19T08:02:42.076" v="9" actId="20577"/>
        <pc:sldMkLst>
          <pc:docMk/>
          <pc:sldMk cId="2497125171" sldId="260"/>
        </pc:sldMkLst>
        <pc:spChg chg="mod">
          <ac:chgData name="Mikuš Juraj" userId="f39e0d08-26d5-47b1-973c-29aeeb7a909d" providerId="ADAL" clId="{0B147552-0CD9-4588-9D48-28A50A81C039}" dt="2024-04-19T08:02:42.076" v="9" actId="20577"/>
          <ac:spMkLst>
            <pc:docMk/>
            <pc:sldMk cId="2497125171" sldId="260"/>
            <ac:spMk id="4" creationId="{6519787D-8238-426F-ACEE-DB8153427801}"/>
          </ac:spMkLst>
        </pc:spChg>
        <pc:spChg chg="mod">
          <ac:chgData name="Mikuš Juraj" userId="f39e0d08-26d5-47b1-973c-29aeeb7a909d" providerId="ADAL" clId="{0B147552-0CD9-4588-9D48-28A50A81C039}" dt="2024-04-19T08:02:38.888" v="7" actId="20577"/>
          <ac:spMkLst>
            <pc:docMk/>
            <pc:sldMk cId="2497125171" sldId="260"/>
            <ac:spMk id="5" creationId="{E97946F7-AC6E-4F4A-8169-D892486991EC}"/>
          </ac:spMkLst>
        </pc:spChg>
      </pc:sldChg>
      <pc:sldChg chg="modSp mod">
        <pc:chgData name="Mikuš Juraj" userId="f39e0d08-26d5-47b1-973c-29aeeb7a909d" providerId="ADAL" clId="{0B147552-0CD9-4588-9D48-28A50A81C039}" dt="2024-04-19T08:02:47.652" v="13" actId="20577"/>
        <pc:sldMkLst>
          <pc:docMk/>
          <pc:sldMk cId="3083715088" sldId="261"/>
        </pc:sldMkLst>
        <pc:spChg chg="mod">
          <ac:chgData name="Mikuš Juraj" userId="f39e0d08-26d5-47b1-973c-29aeeb7a909d" providerId="ADAL" clId="{0B147552-0CD9-4588-9D48-28A50A81C039}" dt="2024-04-19T08:02:47.652" v="13" actId="20577"/>
          <ac:spMkLst>
            <pc:docMk/>
            <pc:sldMk cId="3083715088" sldId="261"/>
            <ac:spMk id="4" creationId="{D6F7F713-04FA-445D-A12D-29208FADE2BB}"/>
          </ac:spMkLst>
        </pc:spChg>
        <pc:spChg chg="mod">
          <ac:chgData name="Mikuš Juraj" userId="f39e0d08-26d5-47b1-973c-29aeeb7a909d" providerId="ADAL" clId="{0B147552-0CD9-4588-9D48-28A50A81C039}" dt="2024-04-19T08:02:45.590" v="11" actId="20577"/>
          <ac:spMkLst>
            <pc:docMk/>
            <pc:sldMk cId="3083715088" sldId="261"/>
            <ac:spMk id="5" creationId="{3B4D0690-741B-4305-BB68-06A8D2B78694}"/>
          </ac:spMkLst>
        </pc:spChg>
      </pc:sldChg>
      <pc:sldChg chg="modSp mod">
        <pc:chgData name="Mikuš Juraj" userId="f39e0d08-26d5-47b1-973c-29aeeb7a909d" providerId="ADAL" clId="{0B147552-0CD9-4588-9D48-28A50A81C039}" dt="2024-04-19T08:02:53.577" v="17" actId="20577"/>
        <pc:sldMkLst>
          <pc:docMk/>
          <pc:sldMk cId="1392873913" sldId="262"/>
        </pc:sldMkLst>
        <pc:spChg chg="mod">
          <ac:chgData name="Mikuš Juraj" userId="f39e0d08-26d5-47b1-973c-29aeeb7a909d" providerId="ADAL" clId="{0B147552-0CD9-4588-9D48-28A50A81C039}" dt="2024-04-19T08:02:53.577" v="17" actId="20577"/>
          <ac:spMkLst>
            <pc:docMk/>
            <pc:sldMk cId="1392873913" sldId="262"/>
            <ac:spMk id="4" creationId="{67937B30-385D-4B11-8B0D-79C6BCA208A4}"/>
          </ac:spMkLst>
        </pc:spChg>
        <pc:spChg chg="mod">
          <ac:chgData name="Mikuš Juraj" userId="f39e0d08-26d5-47b1-973c-29aeeb7a909d" providerId="ADAL" clId="{0B147552-0CD9-4588-9D48-28A50A81C039}" dt="2024-04-19T08:02:51.306" v="15" actId="20577"/>
          <ac:spMkLst>
            <pc:docMk/>
            <pc:sldMk cId="1392873913" sldId="262"/>
            <ac:spMk id="5" creationId="{4A70A38E-CA4A-48CD-A19B-42B6D171D253}"/>
          </ac:spMkLst>
        </pc:spChg>
      </pc:sldChg>
    </pc:docChg>
  </pc:docChgLst>
  <pc:docChgLst>
    <pc:chgData name="Mikuš Juraj" userId="f39e0d08-26d5-47b1-973c-29aeeb7a909d" providerId="ADAL" clId="{5BEAFB1A-77D7-4566-849C-89C477E15357}"/>
    <pc:docChg chg="modSld">
      <pc:chgData name="Mikuš Juraj" userId="f39e0d08-26d5-47b1-973c-29aeeb7a909d" providerId="ADAL" clId="{5BEAFB1A-77D7-4566-849C-89C477E15357}" dt="2023-04-13T08:08:45.200" v="37" actId="20577"/>
      <pc:docMkLst>
        <pc:docMk/>
      </pc:docMkLst>
      <pc:sldChg chg="modSp mod">
        <pc:chgData name="Mikuš Juraj" userId="f39e0d08-26d5-47b1-973c-29aeeb7a909d" providerId="ADAL" clId="{5BEAFB1A-77D7-4566-849C-89C477E15357}" dt="2023-04-13T08:06:53.292" v="10" actId="20577"/>
        <pc:sldMkLst>
          <pc:docMk/>
          <pc:sldMk cId="2973344185" sldId="256"/>
        </pc:sldMkLst>
        <pc:spChg chg="mod">
          <ac:chgData name="Mikuš Juraj" userId="f39e0d08-26d5-47b1-973c-29aeeb7a909d" providerId="ADAL" clId="{5BEAFB1A-77D7-4566-849C-89C477E15357}" dt="2023-04-13T08:06:53.292" v="10" actId="20577"/>
          <ac:spMkLst>
            <pc:docMk/>
            <pc:sldMk cId="2973344185" sldId="256"/>
            <ac:spMk id="4" creationId="{A567BEF1-DBDA-204B-A169-3095F849F067}"/>
          </ac:spMkLst>
        </pc:spChg>
      </pc:sldChg>
      <pc:sldChg chg="modSp mod">
        <pc:chgData name="Mikuš Juraj" userId="f39e0d08-26d5-47b1-973c-29aeeb7a909d" providerId="ADAL" clId="{5BEAFB1A-77D7-4566-849C-89C477E15357}" dt="2023-04-13T08:07:53.405" v="23" actId="20577"/>
        <pc:sldMkLst>
          <pc:docMk/>
          <pc:sldMk cId="2035121224" sldId="258"/>
        </pc:sldMkLst>
        <pc:spChg chg="mod">
          <ac:chgData name="Mikuš Juraj" userId="f39e0d08-26d5-47b1-973c-29aeeb7a909d" providerId="ADAL" clId="{5BEAFB1A-77D7-4566-849C-89C477E15357}" dt="2023-04-13T08:07:53.405" v="23" actId="20577"/>
          <ac:spMkLst>
            <pc:docMk/>
            <pc:sldMk cId="2035121224" sldId="258"/>
            <ac:spMk id="4" creationId="{ED01F70F-EA92-46DC-B9B2-4C0CB8EAB38E}"/>
          </ac:spMkLst>
        </pc:spChg>
        <pc:spChg chg="mod">
          <ac:chgData name="Mikuš Juraj" userId="f39e0d08-26d5-47b1-973c-29aeeb7a909d" providerId="ADAL" clId="{5BEAFB1A-77D7-4566-849C-89C477E15357}" dt="2023-04-13T08:07:37.533" v="12" actId="20577"/>
          <ac:spMkLst>
            <pc:docMk/>
            <pc:sldMk cId="2035121224" sldId="258"/>
            <ac:spMk id="5" creationId="{D72CC468-68A6-4DD2-AE14-9011CC7B34EA}"/>
          </ac:spMkLst>
        </pc:spChg>
      </pc:sldChg>
      <pc:sldChg chg="modSp mod">
        <pc:chgData name="Mikuš Juraj" userId="f39e0d08-26d5-47b1-973c-29aeeb7a909d" providerId="ADAL" clId="{5BEAFB1A-77D7-4566-849C-89C477E15357}" dt="2023-04-13T08:08:45.200" v="37" actId="20577"/>
        <pc:sldMkLst>
          <pc:docMk/>
          <pc:sldMk cId="827840732" sldId="259"/>
        </pc:sldMkLst>
        <pc:spChg chg="mod">
          <ac:chgData name="Mikuš Juraj" userId="f39e0d08-26d5-47b1-973c-29aeeb7a909d" providerId="ADAL" clId="{5BEAFB1A-77D7-4566-849C-89C477E15357}" dt="2023-04-13T08:08:42.564" v="35"/>
          <ac:spMkLst>
            <pc:docMk/>
            <pc:sldMk cId="827840732" sldId="259"/>
            <ac:spMk id="4" creationId="{EC0FEFFB-169B-42C1-BE6B-D5DF8471C071}"/>
          </ac:spMkLst>
        </pc:spChg>
        <pc:spChg chg="mod">
          <ac:chgData name="Mikuš Juraj" userId="f39e0d08-26d5-47b1-973c-29aeeb7a909d" providerId="ADAL" clId="{5BEAFB1A-77D7-4566-849C-89C477E15357}" dt="2023-04-13T08:08:40.194" v="34" actId="20577"/>
          <ac:spMkLst>
            <pc:docMk/>
            <pc:sldMk cId="827840732" sldId="259"/>
            <ac:spMk id="5" creationId="{C90E3F4F-81C4-4609-B2B5-2D3F03227D16}"/>
          </ac:spMkLst>
        </pc:spChg>
        <pc:spChg chg="mod">
          <ac:chgData name="Mikuš Juraj" userId="f39e0d08-26d5-47b1-973c-29aeeb7a909d" providerId="ADAL" clId="{5BEAFB1A-77D7-4566-849C-89C477E15357}" dt="2023-04-13T08:08:45.200" v="37" actId="20577"/>
          <ac:spMkLst>
            <pc:docMk/>
            <pc:sldMk cId="827840732" sldId="259"/>
            <ac:spMk id="7" creationId="{5CF2B761-513C-4722-976D-CD100CE1564C}"/>
          </ac:spMkLst>
        </pc:spChg>
      </pc:sldChg>
      <pc:sldChg chg="modSp mod">
        <pc:chgData name="Mikuš Juraj" userId="f39e0d08-26d5-47b1-973c-29aeeb7a909d" providerId="ADAL" clId="{5BEAFB1A-77D7-4566-849C-89C477E15357}" dt="2023-04-13T08:08:05.063" v="26"/>
        <pc:sldMkLst>
          <pc:docMk/>
          <pc:sldMk cId="2497125171" sldId="260"/>
        </pc:sldMkLst>
        <pc:spChg chg="mod">
          <ac:chgData name="Mikuš Juraj" userId="f39e0d08-26d5-47b1-973c-29aeeb7a909d" providerId="ADAL" clId="{5BEAFB1A-77D7-4566-849C-89C477E15357}" dt="2023-04-13T08:08:05.063" v="26"/>
          <ac:spMkLst>
            <pc:docMk/>
            <pc:sldMk cId="2497125171" sldId="260"/>
            <ac:spMk id="4" creationId="{6519787D-8238-426F-ACEE-DB8153427801}"/>
          </ac:spMkLst>
        </pc:spChg>
        <pc:spChg chg="mod">
          <ac:chgData name="Mikuš Juraj" userId="f39e0d08-26d5-47b1-973c-29aeeb7a909d" providerId="ADAL" clId="{5BEAFB1A-77D7-4566-849C-89C477E15357}" dt="2023-04-13T08:08:02.230" v="25" actId="20577"/>
          <ac:spMkLst>
            <pc:docMk/>
            <pc:sldMk cId="2497125171" sldId="260"/>
            <ac:spMk id="5" creationId="{E97946F7-AC6E-4F4A-8169-D892486991EC}"/>
          </ac:spMkLst>
        </pc:spChg>
      </pc:sldChg>
      <pc:sldChg chg="modSp mod">
        <pc:chgData name="Mikuš Juraj" userId="f39e0d08-26d5-47b1-973c-29aeeb7a909d" providerId="ADAL" clId="{5BEAFB1A-77D7-4566-849C-89C477E15357}" dt="2023-04-13T08:08:28.706" v="29"/>
        <pc:sldMkLst>
          <pc:docMk/>
          <pc:sldMk cId="3083715088" sldId="261"/>
        </pc:sldMkLst>
        <pc:spChg chg="mod">
          <ac:chgData name="Mikuš Juraj" userId="f39e0d08-26d5-47b1-973c-29aeeb7a909d" providerId="ADAL" clId="{5BEAFB1A-77D7-4566-849C-89C477E15357}" dt="2023-04-13T08:08:28.706" v="29"/>
          <ac:spMkLst>
            <pc:docMk/>
            <pc:sldMk cId="3083715088" sldId="261"/>
            <ac:spMk id="4" creationId="{D6F7F713-04FA-445D-A12D-29208FADE2BB}"/>
          </ac:spMkLst>
        </pc:spChg>
        <pc:spChg chg="mod">
          <ac:chgData name="Mikuš Juraj" userId="f39e0d08-26d5-47b1-973c-29aeeb7a909d" providerId="ADAL" clId="{5BEAFB1A-77D7-4566-849C-89C477E15357}" dt="2023-04-13T08:08:26.101" v="28" actId="20577"/>
          <ac:spMkLst>
            <pc:docMk/>
            <pc:sldMk cId="3083715088" sldId="261"/>
            <ac:spMk id="5" creationId="{3B4D0690-741B-4305-BB68-06A8D2B78694}"/>
          </ac:spMkLst>
        </pc:spChg>
      </pc:sldChg>
      <pc:sldChg chg="modSp mod">
        <pc:chgData name="Mikuš Juraj" userId="f39e0d08-26d5-47b1-973c-29aeeb7a909d" providerId="ADAL" clId="{5BEAFB1A-77D7-4566-849C-89C477E15357}" dt="2023-04-13T08:08:36.026" v="32"/>
        <pc:sldMkLst>
          <pc:docMk/>
          <pc:sldMk cId="1392873913" sldId="262"/>
        </pc:sldMkLst>
        <pc:spChg chg="mod">
          <ac:chgData name="Mikuš Juraj" userId="f39e0d08-26d5-47b1-973c-29aeeb7a909d" providerId="ADAL" clId="{5BEAFB1A-77D7-4566-849C-89C477E15357}" dt="2023-04-13T08:08:36.026" v="32"/>
          <ac:spMkLst>
            <pc:docMk/>
            <pc:sldMk cId="1392873913" sldId="262"/>
            <ac:spMk id="4" creationId="{67937B30-385D-4B11-8B0D-79C6BCA208A4}"/>
          </ac:spMkLst>
        </pc:spChg>
        <pc:spChg chg="mod">
          <ac:chgData name="Mikuš Juraj" userId="f39e0d08-26d5-47b1-973c-29aeeb7a909d" providerId="ADAL" clId="{5BEAFB1A-77D7-4566-849C-89C477E15357}" dt="2023-04-13T08:08:33.459" v="31" actId="20577"/>
          <ac:spMkLst>
            <pc:docMk/>
            <pc:sldMk cId="1392873913" sldId="262"/>
            <ac:spMk id="5" creationId="{4A70A38E-CA4A-48CD-A19B-42B6D171D25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F8781-2383-F545-A14E-F2FABCFD74C1}" type="datetimeFigureOut">
              <a:rPr lang="en-SK" smtClean="0"/>
              <a:t>6/17/24</a:t>
            </a:fld>
            <a:endParaRPr lang="en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9155B-5C4D-4042-BB6D-C92EFF5F8223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529024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9155B-5C4D-4042-BB6D-C92EFF5F8223}" type="slidenum">
              <a:rPr lang="en-SK" smtClean="0"/>
              <a:t>2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641448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9155B-5C4D-4042-BB6D-C92EFF5F8223}" type="slidenum">
              <a:rPr lang="en-SK" smtClean="0"/>
              <a:t>3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86714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9155B-5C4D-4042-BB6D-C92EFF5F8223}" type="slidenum">
              <a:rPr lang="en-SK" smtClean="0"/>
              <a:t>5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778538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9155B-5C4D-4042-BB6D-C92EFF5F8223}" type="slidenum">
              <a:rPr lang="en-SK" smtClean="0"/>
              <a:t>6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891479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9155B-5C4D-4042-BB6D-C92EFF5F8223}" type="slidenum">
              <a:rPr lang="en-SK" smtClean="0"/>
              <a:t>7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46832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BC20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6C9867D-4C45-6548-A461-B49DF7A66F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62450" y="5238748"/>
            <a:ext cx="911106" cy="91110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A6438C3-B108-5A46-9365-8F4546E6732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8445" y="1597151"/>
            <a:ext cx="9144000" cy="2579961"/>
          </a:xfrm>
          <a:prstGeom prst="rect">
            <a:avLst/>
          </a:prstGeom>
        </p:spPr>
        <p:txBody>
          <a:bodyPr wrap="square" lIns="0" rIns="0" anchor="ctr">
            <a:noAutofit/>
          </a:bodyPr>
          <a:lstStyle>
            <a:lvl1pPr>
              <a:defRPr sz="7200">
                <a:solidFill>
                  <a:schemeClr val="bg1"/>
                </a:solidFill>
              </a:defRPr>
            </a:lvl1pPr>
          </a:lstStyle>
          <a:p>
            <a:pPr algn="l"/>
            <a:r>
              <a:rPr lang="en-GB" sz="7200" b="1" dirty="0" err="1">
                <a:solidFill>
                  <a:schemeClr val="bg1"/>
                </a:solidFill>
                <a:latin typeface="Corbel" panose="020B0503020204020204" pitchFamily="34" charset="0"/>
              </a:rPr>
              <a:t>Názov</a:t>
            </a:r>
            <a:r>
              <a:rPr lang="en-GB" sz="7200" b="1" dirty="0">
                <a:solidFill>
                  <a:schemeClr val="bg1"/>
                </a:solidFill>
                <a:latin typeface="Corbel" panose="020B0503020204020204" pitchFamily="34" charset="0"/>
              </a:rPr>
              <a:t> </a:t>
            </a:r>
            <a:r>
              <a:rPr lang="en-GB" sz="7200" b="1" dirty="0" err="1">
                <a:solidFill>
                  <a:schemeClr val="bg1"/>
                </a:solidFill>
                <a:latin typeface="Corbel" panose="020B0503020204020204" pitchFamily="34" charset="0"/>
              </a:rPr>
              <a:t>prezentácie</a:t>
            </a:r>
            <a:endParaRPr lang="en-SK" sz="7200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BE1E3E04-EF49-F443-94F3-E85D13393C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8445" y="4206908"/>
            <a:ext cx="5277556" cy="430212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3600" b="1" i="0"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SK" dirty="0"/>
              <a:t>Meno </a:t>
            </a:r>
            <a:r>
              <a:rPr lang="sk-SK" dirty="0"/>
              <a:t>a p</a:t>
            </a:r>
            <a:r>
              <a:rPr lang="en-SK" dirty="0"/>
              <a:t>riezvisko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A88D79DF-9257-3243-9C8F-59CB6E0FCD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8445" y="4633200"/>
            <a:ext cx="10747022" cy="1211095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lang="sk-SK" sz="3600" b="1" i="0" kern="1200" dirty="0" smtClean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r>
              <a:rPr lang="sk-SK" sz="2800" b="1" dirty="0">
                <a:solidFill>
                  <a:srgbClr val="000000"/>
                </a:solidFill>
              </a:rPr>
              <a:t>ŠVOČ – Študentská vysokoškolská odborná činnosť</a:t>
            </a:r>
          </a:p>
          <a:p>
            <a:r>
              <a:rPr lang="sk-SK" sz="2800" dirty="0">
                <a:solidFill>
                  <a:srgbClr val="000000"/>
                </a:solidFill>
              </a:rPr>
              <a:t>Dátum....05.2022</a:t>
            </a:r>
          </a:p>
          <a:p>
            <a:r>
              <a:rPr lang="sk-SK" sz="2800" dirty="0">
                <a:solidFill>
                  <a:srgbClr val="000000"/>
                </a:solidFill>
              </a:rPr>
              <a:t>Univerzita Komenského v Bratislave, Fakulta managementu </a:t>
            </a:r>
          </a:p>
          <a:p>
            <a:r>
              <a:rPr lang="sk-SK" sz="2800" dirty="0">
                <a:solidFill>
                  <a:srgbClr val="000000"/>
                </a:solidFill>
              </a:rPr>
              <a:t>Odbojárov 10, 820 05 Bratislava 25, SLOVENSKO</a:t>
            </a:r>
          </a:p>
          <a:p>
            <a:pPr lvl="0"/>
            <a:endParaRPr lang="en-SK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5144B-79B7-524E-8036-4E8BA80696E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18445" y="753553"/>
            <a:ext cx="2924558" cy="8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08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6BA4701-17B3-B047-A9D6-EA69A0CABA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62450" y="743315"/>
            <a:ext cx="911106" cy="91110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46BB65C-5914-4C49-8E67-7D950A44DB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441347" y="5231793"/>
            <a:ext cx="946681" cy="946681"/>
          </a:xfrm>
          <a:prstGeom prst="rect">
            <a:avLst/>
          </a:prstGeom>
        </p:spPr>
      </p:pic>
      <p:sp>
        <p:nvSpPr>
          <p:cNvPr id="8" name="Title Placeholder 15">
            <a:extLst>
              <a:ext uri="{FF2B5EF4-FFF2-40B4-BE49-F238E27FC236}">
                <a16:creationId xmlns:a16="http://schemas.microsoft.com/office/drawing/2014/main" id="{6DB56113-B608-5941-ABC9-238540E0AF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08145"/>
            <a:ext cx="9624250" cy="982543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>
              <a:defRPr sz="9600" b="0" i="0">
                <a:latin typeface="Corbel" panose="020B0503020204020204" pitchFamily="34" charset="0"/>
              </a:defRPr>
            </a:lvl1pPr>
          </a:lstStyle>
          <a:p>
            <a:r>
              <a:rPr lang="en-GB" dirty="0"/>
              <a:t>01</a:t>
            </a:r>
            <a:endParaRPr lang="en-SK" dirty="0"/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5695E4C4-D8C4-2942-AFF2-0239AD7FC2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19149" y="2154065"/>
            <a:ext cx="10554405" cy="2652712"/>
          </a:xfrm>
        </p:spPr>
        <p:txBody>
          <a:bodyPr lIns="36000">
            <a:noAutofit/>
          </a:bodyPr>
          <a:lstStyle>
            <a:lvl1pPr marL="0" indent="0">
              <a:lnSpc>
                <a:spcPct val="100000"/>
              </a:lnSpc>
              <a:buNone/>
              <a:defRPr sz="7200" b="1" i="0">
                <a:solidFill>
                  <a:srgbClr val="BC204B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err="1"/>
              <a:t>Názov</a:t>
            </a:r>
            <a:r>
              <a:rPr lang="en-GB" dirty="0"/>
              <a:t> </a:t>
            </a:r>
            <a:r>
              <a:rPr lang="en-GB" dirty="0" err="1"/>
              <a:t>sekcie</a:t>
            </a:r>
            <a:endParaRPr lang="en-SK" dirty="0"/>
          </a:p>
        </p:txBody>
      </p:sp>
      <p:sp>
        <p:nvSpPr>
          <p:cNvPr id="10" name="Text Placeholder 22">
            <a:extLst>
              <a:ext uri="{FF2B5EF4-FFF2-40B4-BE49-F238E27FC236}">
                <a16:creationId xmlns:a16="http://schemas.microsoft.com/office/drawing/2014/main" id="{3782C1ED-0CB2-BD49-94E8-31A989A1CC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8445" y="5199222"/>
            <a:ext cx="5277556" cy="430212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3600" b="1" i="0">
                <a:solidFill>
                  <a:srgbClr val="BC204B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SK" dirty="0"/>
              <a:t>Meno Priezvisko</a:t>
            </a:r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EFE7D1BF-6B5D-8D47-82B3-7CEA6354E0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8445" y="5646905"/>
            <a:ext cx="5277556" cy="430212"/>
          </a:xfrm>
        </p:spPr>
        <p:txBody>
          <a:bodyPr lIns="0">
            <a:noAutofit/>
          </a:bodyPr>
          <a:lstStyle>
            <a:lvl1pPr marL="0" indent="0">
              <a:buFontTx/>
              <a:buNone/>
              <a:defRPr sz="2800" b="0" i="0">
                <a:solidFill>
                  <a:srgbClr val="BC204B"/>
                </a:solidFill>
                <a:latin typeface="Corbel" panose="020B0503020204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SK" dirty="0"/>
              <a:t>Pozícia</a:t>
            </a:r>
          </a:p>
        </p:txBody>
      </p:sp>
    </p:spTree>
    <p:extLst>
      <p:ext uri="{BB962C8B-B14F-4D97-AF65-F5344CB8AC3E}">
        <p14:creationId xmlns:p14="http://schemas.microsoft.com/office/powerpoint/2010/main" val="365911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89A0894-ACFF-8348-ADAA-F90F594CAF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62450" y="743315"/>
            <a:ext cx="911106" cy="9111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8ABD57-F854-EA4F-9ED3-019DAA41AE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441347" y="5231793"/>
            <a:ext cx="946681" cy="946681"/>
          </a:xfrm>
          <a:prstGeom prst="rect">
            <a:avLst/>
          </a:prstGeom>
        </p:spPr>
      </p:pic>
      <p:sp>
        <p:nvSpPr>
          <p:cNvPr id="9" name="Title Placeholder 15">
            <a:extLst>
              <a:ext uri="{FF2B5EF4-FFF2-40B4-BE49-F238E27FC236}">
                <a16:creationId xmlns:a16="http://schemas.microsoft.com/office/drawing/2014/main" id="{62C9AD9F-8A17-934F-82B0-662C4732A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145"/>
            <a:ext cx="9624250" cy="982543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lang="sk-SK"/>
              <a:t>Kliknutím upravte štýl predlohy nadpisu</a:t>
            </a:r>
            <a:endParaRPr lang="en-SK" dirty="0"/>
          </a:p>
        </p:txBody>
      </p:sp>
      <p:sp>
        <p:nvSpPr>
          <p:cNvPr id="10" name="Text Placeholder 17">
            <a:extLst>
              <a:ext uri="{FF2B5EF4-FFF2-40B4-BE49-F238E27FC236}">
                <a16:creationId xmlns:a16="http://schemas.microsoft.com/office/drawing/2014/main" id="{527BE7E8-A51E-FE41-AD5E-66C5DEA28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9624250" cy="43232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222924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8B08C56-51DC-DF45-BDFA-99D9D1BA50C3}"/>
              </a:ext>
            </a:extLst>
          </p:cNvPr>
          <p:cNvSpPr/>
          <p:nvPr userDrawn="1"/>
        </p:nvSpPr>
        <p:spPr>
          <a:xfrm>
            <a:off x="9630888" y="0"/>
            <a:ext cx="2561112" cy="6858000"/>
          </a:xfrm>
          <a:prstGeom prst="rect">
            <a:avLst/>
          </a:prstGeom>
          <a:solidFill>
            <a:srgbClr val="BC2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K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AFAA1B-3397-BE43-8147-13653693B8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462449" y="743314"/>
            <a:ext cx="911106" cy="9111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877106E-7752-784E-9EC4-291ADA0EAB8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62450" y="5238748"/>
            <a:ext cx="911106" cy="911106"/>
          </a:xfrm>
          <a:prstGeom prst="rect">
            <a:avLst/>
          </a:prstGeom>
        </p:spPr>
      </p:pic>
      <p:sp>
        <p:nvSpPr>
          <p:cNvPr id="11" name="Title Placeholder 15">
            <a:extLst>
              <a:ext uri="{FF2B5EF4-FFF2-40B4-BE49-F238E27FC236}">
                <a16:creationId xmlns:a16="http://schemas.microsoft.com/office/drawing/2014/main" id="{4A49FDA4-56BA-0347-A90D-B6797CAFE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145"/>
            <a:ext cx="8115794" cy="982543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SK" dirty="0"/>
          </a:p>
        </p:txBody>
      </p:sp>
      <p:sp>
        <p:nvSpPr>
          <p:cNvPr id="15" name="Text Placeholder 17">
            <a:extLst>
              <a:ext uri="{FF2B5EF4-FFF2-40B4-BE49-F238E27FC236}">
                <a16:creationId xmlns:a16="http://schemas.microsoft.com/office/drawing/2014/main" id="{49E1FD74-D174-C440-B43C-DDADC02B8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8115795" cy="4323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SK" dirty="0"/>
          </a:p>
        </p:txBody>
      </p:sp>
    </p:spTree>
    <p:extLst>
      <p:ext uri="{BB962C8B-B14F-4D97-AF65-F5344CB8AC3E}">
        <p14:creationId xmlns:p14="http://schemas.microsoft.com/office/powerpoint/2010/main" val="185476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5">
            <a:extLst>
              <a:ext uri="{FF2B5EF4-FFF2-40B4-BE49-F238E27FC236}">
                <a16:creationId xmlns:a16="http://schemas.microsoft.com/office/drawing/2014/main" id="{285BE03A-F9B3-9143-AA81-0B5B0EB0A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145"/>
            <a:ext cx="9624250" cy="982543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sk-SK" dirty="0"/>
              <a:t>Kliknutím upravte štýl predlohy nadpisu</a:t>
            </a:r>
            <a:endParaRPr lang="en-SK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5AB105FE-080F-0143-98EB-EB70D2D88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8407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SK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3E85164-97B8-BD49-B20A-1BE96B80A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199" y="5783721"/>
            <a:ext cx="10515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rgbClr val="BC204B"/>
                </a:solidFill>
                <a:latin typeface="Corbel" panose="020B0503020204020204" pitchFamily="34" charset="0"/>
              </a:defRPr>
            </a:lvl1pPr>
          </a:lstStyle>
          <a:p>
            <a:r>
              <a:rPr lang="en-SK" dirty="0">
                <a:ea typeface="Verdana" panose="020B0604030504040204" pitchFamily="34" charset="0"/>
                <a:cs typeface="Verdana" panose="020B0604030504040204" pitchFamily="34" charset="0"/>
              </a:rPr>
              <a:t>01 / Názov sekcie</a:t>
            </a:r>
          </a:p>
        </p:txBody>
      </p:sp>
    </p:spTree>
    <p:extLst>
      <p:ext uri="{BB962C8B-B14F-4D97-AF65-F5344CB8AC3E}">
        <p14:creationId xmlns:p14="http://schemas.microsoft.com/office/powerpoint/2010/main" val="9383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7" r:id="rId3"/>
    <p:sldLayoutId id="214748365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BC204B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3200"/>
        </a:lnSpc>
        <a:spcBef>
          <a:spcPts val="0"/>
        </a:spcBef>
        <a:buClr>
          <a:srgbClr val="BC204B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57199-511D-49F1-D79E-7904723844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9443" y="2102644"/>
            <a:ext cx="10554405" cy="2652712"/>
          </a:xfrm>
        </p:spPr>
        <p:txBody>
          <a:bodyPr/>
          <a:lstStyle/>
          <a:p>
            <a:r>
              <a:rPr lang="sk-SK" sz="5400" dirty="0"/>
              <a:t>Podpora medzigeneračného podnikania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3ECA7-F071-3B9A-E0C8-AF32031FDF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8444" y="4350322"/>
            <a:ext cx="5277556" cy="430212"/>
          </a:xfrm>
        </p:spPr>
        <p:txBody>
          <a:bodyPr/>
          <a:lstStyle/>
          <a:p>
            <a:r>
              <a:rPr lang="sk-SK" dirty="0"/>
              <a:t>Hana </a:t>
            </a:r>
            <a:r>
              <a:rPr lang="sk-SK" dirty="0" err="1"/>
              <a:t>Palušková</a:t>
            </a:r>
            <a:endParaRPr lang="sk-SK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954B14-8196-4656-E3DF-366E663590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18444" y="4780534"/>
            <a:ext cx="5277556" cy="430212"/>
          </a:xfrm>
        </p:spPr>
        <p:txBody>
          <a:bodyPr/>
          <a:lstStyle/>
          <a:p>
            <a:r>
              <a:rPr lang="sk-SK" dirty="0"/>
              <a:t>Manažér medzinárodných aktivít</a:t>
            </a:r>
          </a:p>
        </p:txBody>
      </p:sp>
      <p:pic>
        <p:nvPicPr>
          <p:cNvPr id="6" name="Obrázok 5" descr="Médiá | Slovak Business Agency">
            <a:extLst>
              <a:ext uri="{FF2B5EF4-FFF2-40B4-BE49-F238E27FC236}">
                <a16:creationId xmlns:a16="http://schemas.microsoft.com/office/drawing/2014/main" id="{81211D98-9B55-9FEC-F804-1360D90B47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7" name="Obrázok 7" descr="APVV | Logá na stiahnutie">
            <a:extLst>
              <a:ext uri="{FF2B5EF4-FFF2-40B4-BE49-F238E27FC236}">
                <a16:creationId xmlns:a16="http://schemas.microsoft.com/office/drawing/2014/main" id="{635B3E36-914F-ECA9-FD25-A18C4C6E5EC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8" name="Obrázok 3">
            <a:extLst>
              <a:ext uri="{FF2B5EF4-FFF2-40B4-BE49-F238E27FC236}">
                <a16:creationId xmlns:a16="http://schemas.microsoft.com/office/drawing/2014/main" id="{BD1F664B-51BC-2162-F7A0-FA5D193BE7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8E6FAA3-C18B-7309-6068-B34AED255A80}"/>
              </a:ext>
            </a:extLst>
          </p:cNvPr>
          <p:cNvSpPr txBox="1">
            <a:spLocks/>
          </p:cNvSpPr>
          <p:nvPr/>
        </p:nvSpPr>
        <p:spPr>
          <a:xfrm>
            <a:off x="818444" y="339868"/>
            <a:ext cx="5781861" cy="1348141"/>
          </a:xfrm>
          <a:prstGeom prst="rect">
            <a:avLst/>
          </a:prstGeom>
        </p:spPr>
        <p:txBody>
          <a:bodyPr vert="horz" lIns="3600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7200" b="1" i="0" kern="1200">
                <a:solidFill>
                  <a:srgbClr val="BC204B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4000" dirty="0"/>
              <a:t>Záverečná konferencia </a:t>
            </a:r>
            <a:br>
              <a:rPr lang="sk-SK" sz="4000" dirty="0"/>
            </a:br>
            <a:r>
              <a:rPr lang="sk-SK" sz="4000" dirty="0"/>
              <a:t>projektu DIGI</a:t>
            </a:r>
            <a:r>
              <a:rPr lang="sk-SK" sz="4000" dirty="0">
                <a:solidFill>
                  <a:srgbClr val="7F7E7E"/>
                </a:solidFill>
              </a:rPr>
              <a:t>CROSS</a:t>
            </a:r>
            <a:r>
              <a:rPr lang="sk-SK" sz="4000" dirty="0"/>
              <a:t>GEN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6B6F8B-7E83-33DD-6166-658CB9A3ECBE}"/>
              </a:ext>
            </a:extLst>
          </p:cNvPr>
          <p:cNvSpPr txBox="1"/>
          <p:nvPr/>
        </p:nvSpPr>
        <p:spPr>
          <a:xfrm>
            <a:off x="729443" y="5444250"/>
            <a:ext cx="609738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BC204B"/>
                </a:solidFill>
                <a:latin typeface="Corbel" panose="020B0503020204020204" pitchFamily="34" charset="0"/>
              </a:rPr>
              <a:t>Slovak Business </a:t>
            </a:r>
            <a:r>
              <a:rPr lang="sk-SK" sz="1600" b="1" dirty="0" err="1">
                <a:solidFill>
                  <a:srgbClr val="BC204B"/>
                </a:solidFill>
                <a:latin typeface="Corbel" panose="020B0503020204020204" pitchFamily="34" charset="0"/>
              </a:rPr>
              <a:t>Agency</a:t>
            </a:r>
            <a:endParaRPr lang="sk-SK" sz="1600" b="1" dirty="0">
              <a:solidFill>
                <a:srgbClr val="BC204B"/>
              </a:solidFill>
              <a:latin typeface="Corbel" panose="020B0503020204020204" pitchFamily="34" charset="0"/>
            </a:endParaRPr>
          </a:p>
          <a:p>
            <a:r>
              <a:rPr lang="sk-SK" sz="1600" b="1" dirty="0" err="1">
                <a:solidFill>
                  <a:srgbClr val="BC204B"/>
                </a:solidFill>
                <a:latin typeface="Corbel" panose="020B0503020204020204" pitchFamily="34" charset="0"/>
              </a:rPr>
              <a:t>Karadžičova</a:t>
            </a:r>
            <a:r>
              <a:rPr lang="sk-SK" sz="1600" b="1" dirty="0">
                <a:solidFill>
                  <a:srgbClr val="BC204B"/>
                </a:solidFill>
                <a:latin typeface="Corbel" panose="020B0503020204020204" pitchFamily="34" charset="0"/>
              </a:rPr>
              <a:t> 2, 811 09 Bratislava 1, Slovensko</a:t>
            </a:r>
          </a:p>
          <a:p>
            <a:endParaRPr lang="sk-SK" sz="1600" b="1" dirty="0">
              <a:solidFill>
                <a:srgbClr val="BC204B"/>
              </a:solidFill>
              <a:latin typeface="Corbel" panose="020B0503020204020204" pitchFamily="34" charset="0"/>
            </a:endParaRPr>
          </a:p>
          <a:p>
            <a:r>
              <a:rPr lang="sk-SK" sz="1600" b="1" dirty="0">
                <a:solidFill>
                  <a:srgbClr val="BC204B"/>
                </a:solidFill>
                <a:latin typeface="Corbel" panose="020B0503020204020204" pitchFamily="34" charset="0"/>
              </a:rPr>
              <a:t>18. 6. 2024</a:t>
            </a:r>
          </a:p>
          <a:p>
            <a:endParaRPr lang="sk-SK" sz="1600" b="1" dirty="0">
              <a:solidFill>
                <a:srgbClr val="BC204B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44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EACE-1BF8-C243-91AD-F34BBE78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345" y="528036"/>
            <a:ext cx="9624250" cy="982543"/>
          </a:xfrm>
        </p:spPr>
        <p:txBody>
          <a:bodyPr/>
          <a:lstStyle/>
          <a:p>
            <a:r>
              <a:rPr lang="sk-SK" dirty="0"/>
              <a:t>Prečo podpora?</a:t>
            </a:r>
            <a:endParaRPr lang="en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3EA54077-7532-F2A2-C6FA-E2363DFEE0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BCF5BC2F-92E6-4275-1C5B-A1B19811CE1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A96E9953-53DE-EDE0-F022-B43E9247FA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pic>
        <p:nvPicPr>
          <p:cNvPr id="22" name="Grafický objekt 21" descr="Šípka s čiarou: zákruta proti smeru hodinových ručičiek obrys">
            <a:extLst>
              <a:ext uri="{FF2B5EF4-FFF2-40B4-BE49-F238E27FC236}">
                <a16:creationId xmlns:a16="http://schemas.microsoft.com/office/drawing/2014/main" id="{952B2ACF-7DE7-C2F0-6E44-F0712C5DDF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951844">
            <a:off x="4102899" y="2387688"/>
            <a:ext cx="1635167" cy="1681584"/>
          </a:xfrm>
          <a:prstGeom prst="rect">
            <a:avLst/>
          </a:prstGeom>
        </p:spPr>
      </p:pic>
      <p:pic>
        <p:nvPicPr>
          <p:cNvPr id="24" name="Grafický objekt 23" descr="Čiara so šípkou: zákruta v smere pohybu hodinových ručičiek obrys">
            <a:extLst>
              <a:ext uri="{FF2B5EF4-FFF2-40B4-BE49-F238E27FC236}">
                <a16:creationId xmlns:a16="http://schemas.microsoft.com/office/drawing/2014/main" id="{9CB80C6C-A4A6-52FB-7021-16FC6B23D0F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3115873">
            <a:off x="5558521" y="2339106"/>
            <a:ext cx="1700206" cy="1700206"/>
          </a:xfrm>
          <a:prstGeom prst="rect">
            <a:avLst/>
          </a:prstGeom>
        </p:spPr>
      </p:pic>
      <p:pic>
        <p:nvPicPr>
          <p:cNvPr id="26" name="Grafický objekt 25" descr="Skupina obrys">
            <a:extLst>
              <a:ext uri="{FF2B5EF4-FFF2-40B4-BE49-F238E27FC236}">
                <a16:creationId xmlns:a16="http://schemas.microsoft.com/office/drawing/2014/main" id="{2582838A-FB35-8C36-61FB-58CBEE93C2A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920483" y="4207607"/>
            <a:ext cx="1488141" cy="148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87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EACE-1BF8-C243-91AD-F34BBE78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345" y="528036"/>
            <a:ext cx="9624250" cy="982543"/>
          </a:xfrm>
        </p:spPr>
        <p:txBody>
          <a:bodyPr/>
          <a:lstStyle/>
          <a:p>
            <a:r>
              <a:rPr lang="sk-SK" dirty="0"/>
              <a:t>Formy podpory</a:t>
            </a:r>
            <a:endParaRPr lang="en-SK" dirty="0"/>
          </a:p>
        </p:txBody>
      </p:sp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3EA54077-7532-F2A2-C6FA-E2363DFEE0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BCF5BC2F-92E6-4275-1C5B-A1B19811CE1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A96E9953-53DE-EDE0-F022-B43E9247FA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sp>
        <p:nvSpPr>
          <p:cNvPr id="6" name="Zaoblený obdĺžnik 5">
            <a:extLst>
              <a:ext uri="{FF2B5EF4-FFF2-40B4-BE49-F238E27FC236}">
                <a16:creationId xmlns:a16="http://schemas.microsoft.com/office/drawing/2014/main" id="{F974888B-A1E8-B59E-5EFA-6D07E7C9BBFB}"/>
              </a:ext>
            </a:extLst>
          </p:cNvPr>
          <p:cNvSpPr/>
          <p:nvPr/>
        </p:nvSpPr>
        <p:spPr>
          <a:xfrm>
            <a:off x="3122795" y="1916111"/>
            <a:ext cx="1943100" cy="9715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Stabilita</a:t>
            </a:r>
          </a:p>
        </p:txBody>
      </p:sp>
      <p:sp>
        <p:nvSpPr>
          <p:cNvPr id="7" name="Zaoblený obdĺžnik 6">
            <a:extLst>
              <a:ext uri="{FF2B5EF4-FFF2-40B4-BE49-F238E27FC236}">
                <a16:creationId xmlns:a16="http://schemas.microsoft.com/office/drawing/2014/main" id="{D6B9FC0D-B9AB-9EAB-263A-FF23EAB76E84}"/>
              </a:ext>
            </a:extLst>
          </p:cNvPr>
          <p:cNvSpPr/>
          <p:nvPr/>
        </p:nvSpPr>
        <p:spPr>
          <a:xfrm>
            <a:off x="5644868" y="1728551"/>
            <a:ext cx="1347438" cy="63056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psychická</a:t>
            </a:r>
          </a:p>
        </p:txBody>
      </p:sp>
      <p:sp>
        <p:nvSpPr>
          <p:cNvPr id="8" name="Zaoblený obdĺžnik 7">
            <a:extLst>
              <a:ext uri="{FF2B5EF4-FFF2-40B4-BE49-F238E27FC236}">
                <a16:creationId xmlns:a16="http://schemas.microsoft.com/office/drawing/2014/main" id="{D7142138-6DED-C791-FD1A-AB6BCBC673CA}"/>
              </a:ext>
            </a:extLst>
          </p:cNvPr>
          <p:cNvSpPr/>
          <p:nvPr/>
        </p:nvSpPr>
        <p:spPr>
          <a:xfrm>
            <a:off x="7126107" y="1728551"/>
            <a:ext cx="1347438" cy="63056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finančná</a:t>
            </a:r>
          </a:p>
        </p:txBody>
      </p:sp>
      <p:sp>
        <p:nvSpPr>
          <p:cNvPr id="13" name="Zaoblený obdĺžnik 12">
            <a:extLst>
              <a:ext uri="{FF2B5EF4-FFF2-40B4-BE49-F238E27FC236}">
                <a16:creationId xmlns:a16="http://schemas.microsoft.com/office/drawing/2014/main" id="{562EF226-2BE5-F450-CDCC-56BDA066A8EC}"/>
              </a:ext>
            </a:extLst>
          </p:cNvPr>
          <p:cNvSpPr/>
          <p:nvPr/>
        </p:nvSpPr>
        <p:spPr>
          <a:xfrm>
            <a:off x="7106104" y="2462606"/>
            <a:ext cx="1347438" cy="63056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odborná</a:t>
            </a:r>
          </a:p>
        </p:txBody>
      </p:sp>
      <p:sp>
        <p:nvSpPr>
          <p:cNvPr id="14" name="Zaoblený obdĺžnik 13">
            <a:extLst>
              <a:ext uri="{FF2B5EF4-FFF2-40B4-BE49-F238E27FC236}">
                <a16:creationId xmlns:a16="http://schemas.microsoft.com/office/drawing/2014/main" id="{2C9BD885-AADA-9925-70BC-969A0059115C}"/>
              </a:ext>
            </a:extLst>
          </p:cNvPr>
          <p:cNvSpPr/>
          <p:nvPr/>
        </p:nvSpPr>
        <p:spPr>
          <a:xfrm>
            <a:off x="547171" y="1827549"/>
            <a:ext cx="1952009" cy="129657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Externá</a:t>
            </a:r>
          </a:p>
        </p:txBody>
      </p:sp>
      <p:sp>
        <p:nvSpPr>
          <p:cNvPr id="15" name="Zaoblený obdĺžnik 14">
            <a:extLst>
              <a:ext uri="{FF2B5EF4-FFF2-40B4-BE49-F238E27FC236}">
                <a16:creationId xmlns:a16="http://schemas.microsoft.com/office/drawing/2014/main" id="{08B6880C-B997-613F-7BF4-A423B525AE22}"/>
              </a:ext>
            </a:extLst>
          </p:cNvPr>
          <p:cNvSpPr/>
          <p:nvPr/>
        </p:nvSpPr>
        <p:spPr>
          <a:xfrm>
            <a:off x="547170" y="3869527"/>
            <a:ext cx="1952009" cy="1296571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Interná</a:t>
            </a:r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7B24D790-2ADE-5DEF-64B3-81B347E53ED1}"/>
              </a:ext>
            </a:extLst>
          </p:cNvPr>
          <p:cNvSpPr txBox="1"/>
          <p:nvPr/>
        </p:nvSpPr>
        <p:spPr>
          <a:xfrm>
            <a:off x="2605643" y="2217205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ym typeface="Wingdings" pitchFamily="2" charset="2"/>
              </a:rPr>
              <a:t></a:t>
            </a:r>
            <a:endParaRPr lang="sk-SK" dirty="0"/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3654C28F-281D-12D6-33A6-9D9AA8C0B147}"/>
              </a:ext>
            </a:extLst>
          </p:cNvPr>
          <p:cNvSpPr txBox="1"/>
          <p:nvPr/>
        </p:nvSpPr>
        <p:spPr>
          <a:xfrm>
            <a:off x="2625018" y="440097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ym typeface="Wingdings" pitchFamily="2" charset="2"/>
              </a:rPr>
              <a:t></a:t>
            </a:r>
            <a:endParaRPr lang="sk-SK" dirty="0"/>
          </a:p>
        </p:txBody>
      </p:sp>
      <p:sp>
        <p:nvSpPr>
          <p:cNvPr id="18" name="Zaoblený obdĺžnik 17">
            <a:extLst>
              <a:ext uri="{FF2B5EF4-FFF2-40B4-BE49-F238E27FC236}">
                <a16:creationId xmlns:a16="http://schemas.microsoft.com/office/drawing/2014/main" id="{3349A835-69BE-6082-DDF8-653254363FB4}"/>
              </a:ext>
            </a:extLst>
          </p:cNvPr>
          <p:cNvSpPr/>
          <p:nvPr/>
        </p:nvSpPr>
        <p:spPr>
          <a:xfrm>
            <a:off x="3122795" y="4079668"/>
            <a:ext cx="1943100" cy="9715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Jednotlivec</a:t>
            </a:r>
          </a:p>
        </p:txBody>
      </p:sp>
      <p:sp>
        <p:nvSpPr>
          <p:cNvPr id="19" name="Zaoblený obdĺžnik 18">
            <a:extLst>
              <a:ext uri="{FF2B5EF4-FFF2-40B4-BE49-F238E27FC236}">
                <a16:creationId xmlns:a16="http://schemas.microsoft.com/office/drawing/2014/main" id="{8EEAD96D-342A-9D48-0A40-C8BCDEEF7044}"/>
              </a:ext>
            </a:extLst>
          </p:cNvPr>
          <p:cNvSpPr/>
          <p:nvPr/>
        </p:nvSpPr>
        <p:spPr>
          <a:xfrm>
            <a:off x="5310995" y="4079668"/>
            <a:ext cx="1943100" cy="9715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Tím</a:t>
            </a:r>
          </a:p>
        </p:txBody>
      </p:sp>
      <p:sp>
        <p:nvSpPr>
          <p:cNvPr id="20" name="Zaoblený obdĺžnik 19">
            <a:extLst>
              <a:ext uri="{FF2B5EF4-FFF2-40B4-BE49-F238E27FC236}">
                <a16:creationId xmlns:a16="http://schemas.microsoft.com/office/drawing/2014/main" id="{17BC5918-4FB5-F209-DC62-B95902EC2C71}"/>
              </a:ext>
            </a:extLst>
          </p:cNvPr>
          <p:cNvSpPr/>
          <p:nvPr/>
        </p:nvSpPr>
        <p:spPr>
          <a:xfrm>
            <a:off x="7499195" y="4079668"/>
            <a:ext cx="1943100" cy="9715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Vedenie</a:t>
            </a:r>
          </a:p>
        </p:txBody>
      </p:sp>
      <p:sp>
        <p:nvSpPr>
          <p:cNvPr id="21" name="Zaoblený obdĺžnik 20">
            <a:extLst>
              <a:ext uri="{FF2B5EF4-FFF2-40B4-BE49-F238E27FC236}">
                <a16:creationId xmlns:a16="http://schemas.microsoft.com/office/drawing/2014/main" id="{595438D9-05CD-705B-4146-869A34BB9A9A}"/>
              </a:ext>
            </a:extLst>
          </p:cNvPr>
          <p:cNvSpPr/>
          <p:nvPr/>
        </p:nvSpPr>
        <p:spPr>
          <a:xfrm>
            <a:off x="5644868" y="2493553"/>
            <a:ext cx="1347438" cy="63056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digitálna</a:t>
            </a:r>
          </a:p>
        </p:txBody>
      </p:sp>
    </p:spTree>
    <p:extLst>
      <p:ext uri="{BB962C8B-B14F-4D97-AF65-F5344CB8AC3E}">
        <p14:creationId xmlns:p14="http://schemas.microsoft.com/office/powerpoint/2010/main" val="203512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FEBC5649-D84D-5D21-3859-83D10D9DA6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31CF3706-9B0E-1882-38C3-4681266AE7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CC8C2792-980C-6A01-FB9D-5DA0297582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sp>
        <p:nvSpPr>
          <p:cNvPr id="2" name="Zaoblený obdĺžnik 1">
            <a:extLst>
              <a:ext uri="{FF2B5EF4-FFF2-40B4-BE49-F238E27FC236}">
                <a16:creationId xmlns:a16="http://schemas.microsoft.com/office/drawing/2014/main" id="{B224B2EB-D0D1-4D0A-2118-20BF01EF5251}"/>
              </a:ext>
            </a:extLst>
          </p:cNvPr>
          <p:cNvSpPr/>
          <p:nvPr/>
        </p:nvSpPr>
        <p:spPr>
          <a:xfrm>
            <a:off x="4069977" y="2252700"/>
            <a:ext cx="1943100" cy="9715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Starnutie populácie</a:t>
            </a:r>
          </a:p>
        </p:txBody>
      </p:sp>
      <p:sp>
        <p:nvSpPr>
          <p:cNvPr id="5" name="Zaoblený obdĺžnik 4">
            <a:extLst>
              <a:ext uri="{FF2B5EF4-FFF2-40B4-BE49-F238E27FC236}">
                <a16:creationId xmlns:a16="http://schemas.microsoft.com/office/drawing/2014/main" id="{18EAB5A7-51A8-B33C-A618-79D459C60BC3}"/>
              </a:ext>
            </a:extLst>
          </p:cNvPr>
          <p:cNvSpPr/>
          <p:nvPr/>
        </p:nvSpPr>
        <p:spPr>
          <a:xfrm>
            <a:off x="4069977" y="3429000"/>
            <a:ext cx="1943100" cy="9715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Digitálne technológie</a:t>
            </a:r>
          </a:p>
        </p:txBody>
      </p:sp>
      <p:sp>
        <p:nvSpPr>
          <p:cNvPr id="6" name="Zaoblený obdĺžnik 5">
            <a:extLst>
              <a:ext uri="{FF2B5EF4-FFF2-40B4-BE49-F238E27FC236}">
                <a16:creationId xmlns:a16="http://schemas.microsoft.com/office/drawing/2014/main" id="{3691C2FF-7D34-7F7B-5406-0D398AE14358}"/>
              </a:ext>
            </a:extLst>
          </p:cNvPr>
          <p:cNvSpPr/>
          <p:nvPr/>
        </p:nvSpPr>
        <p:spPr>
          <a:xfrm>
            <a:off x="7107977" y="2737052"/>
            <a:ext cx="1943100" cy="9715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Celoživotné vzdelávanie</a:t>
            </a:r>
          </a:p>
        </p:txBody>
      </p:sp>
      <p:sp>
        <p:nvSpPr>
          <p:cNvPr id="7" name="Zaoblený obdĺžnik 6">
            <a:extLst>
              <a:ext uri="{FF2B5EF4-FFF2-40B4-BE49-F238E27FC236}">
                <a16:creationId xmlns:a16="http://schemas.microsoft.com/office/drawing/2014/main" id="{2FB979C7-217F-8250-CAB6-B07E105148D9}"/>
              </a:ext>
            </a:extLst>
          </p:cNvPr>
          <p:cNvSpPr/>
          <p:nvPr/>
        </p:nvSpPr>
        <p:spPr>
          <a:xfrm>
            <a:off x="858982" y="2738460"/>
            <a:ext cx="2452171" cy="9715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Ekonomické a sociálne prostredie</a:t>
            </a: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E3A90E71-3C1D-1AD9-8CB2-4CB62394EBFE}"/>
              </a:ext>
            </a:extLst>
          </p:cNvPr>
          <p:cNvSpPr txBox="1"/>
          <p:nvPr/>
        </p:nvSpPr>
        <p:spPr>
          <a:xfrm>
            <a:off x="6361211" y="305966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ym typeface="Wingdings" pitchFamily="2" charset="2"/>
              </a:rPr>
              <a:t>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05352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FEBC5649-D84D-5D21-3859-83D10D9DA6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31CF3706-9B0E-1882-38C3-4681266AE74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CC8C2792-980C-6A01-FB9D-5DA0297582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sp>
        <p:nvSpPr>
          <p:cNvPr id="5" name="Zaoblený obdĺžnik 4">
            <a:extLst>
              <a:ext uri="{FF2B5EF4-FFF2-40B4-BE49-F238E27FC236}">
                <a16:creationId xmlns:a16="http://schemas.microsoft.com/office/drawing/2014/main" id="{18EAB5A7-51A8-B33C-A618-79D459C60BC3}"/>
              </a:ext>
            </a:extLst>
          </p:cNvPr>
          <p:cNvSpPr/>
          <p:nvPr/>
        </p:nvSpPr>
        <p:spPr>
          <a:xfrm>
            <a:off x="3403682" y="2168756"/>
            <a:ext cx="3601442" cy="114892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err="1"/>
              <a:t>Kolaboratívne</a:t>
            </a:r>
            <a:r>
              <a:rPr lang="sk-SK" dirty="0"/>
              <a:t> prostredie</a:t>
            </a:r>
          </a:p>
        </p:txBody>
      </p:sp>
      <p:sp>
        <p:nvSpPr>
          <p:cNvPr id="3" name="Zaoblený obdĺžnik 2">
            <a:extLst>
              <a:ext uri="{FF2B5EF4-FFF2-40B4-BE49-F238E27FC236}">
                <a16:creationId xmlns:a16="http://schemas.microsoft.com/office/drawing/2014/main" id="{95BEBAF1-B0EA-9AAB-0C1C-532189E2A886}"/>
              </a:ext>
            </a:extLst>
          </p:cNvPr>
          <p:cNvSpPr/>
          <p:nvPr/>
        </p:nvSpPr>
        <p:spPr>
          <a:xfrm>
            <a:off x="3403682" y="3579755"/>
            <a:ext cx="3601442" cy="114892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Diverzita podporných programov</a:t>
            </a:r>
          </a:p>
        </p:txBody>
      </p:sp>
      <p:sp>
        <p:nvSpPr>
          <p:cNvPr id="12" name="Zaoblený obdĺžnik 11">
            <a:extLst>
              <a:ext uri="{FF2B5EF4-FFF2-40B4-BE49-F238E27FC236}">
                <a16:creationId xmlns:a16="http://schemas.microsoft.com/office/drawing/2014/main" id="{1C9DF8BE-0E03-D81C-51F7-39521A36F971}"/>
              </a:ext>
            </a:extLst>
          </p:cNvPr>
          <p:cNvSpPr/>
          <p:nvPr/>
        </p:nvSpPr>
        <p:spPr>
          <a:xfrm>
            <a:off x="3403682" y="4951678"/>
            <a:ext cx="3601442" cy="114892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Princípy internej podpory</a:t>
            </a:r>
          </a:p>
        </p:txBody>
      </p:sp>
      <p:sp>
        <p:nvSpPr>
          <p:cNvPr id="13" name="Zaoblený obdĺžnik 12">
            <a:extLst>
              <a:ext uri="{FF2B5EF4-FFF2-40B4-BE49-F238E27FC236}">
                <a16:creationId xmlns:a16="http://schemas.microsoft.com/office/drawing/2014/main" id="{806675B2-F978-712B-D8A7-7E92A822750C}"/>
              </a:ext>
            </a:extLst>
          </p:cNvPr>
          <p:cNvSpPr/>
          <p:nvPr/>
        </p:nvSpPr>
        <p:spPr>
          <a:xfrm>
            <a:off x="3403683" y="567909"/>
            <a:ext cx="3601442" cy="9715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Kľúčové princípy </a:t>
            </a:r>
            <a:r>
              <a:rPr lang="sk-SK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budovania podpory v organizácii </a:t>
            </a:r>
          </a:p>
        </p:txBody>
      </p:sp>
    </p:spTree>
    <p:extLst>
      <p:ext uri="{BB962C8B-B14F-4D97-AF65-F5344CB8AC3E}">
        <p14:creationId xmlns:p14="http://schemas.microsoft.com/office/powerpoint/2010/main" val="49986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5" descr="Médiá | Slovak Business Agency">
            <a:extLst>
              <a:ext uri="{FF2B5EF4-FFF2-40B4-BE49-F238E27FC236}">
                <a16:creationId xmlns:a16="http://schemas.microsoft.com/office/drawing/2014/main" id="{FEBC5649-D84D-5D21-3859-83D10D9DA6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10" name="Obrázok 7" descr="APVV | Logá na stiahnutie">
            <a:extLst>
              <a:ext uri="{FF2B5EF4-FFF2-40B4-BE49-F238E27FC236}">
                <a16:creationId xmlns:a16="http://schemas.microsoft.com/office/drawing/2014/main" id="{31CF3706-9B0E-1882-38C3-4681266AE74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11" name="Obrázok 3">
            <a:extLst>
              <a:ext uri="{FF2B5EF4-FFF2-40B4-BE49-F238E27FC236}">
                <a16:creationId xmlns:a16="http://schemas.microsoft.com/office/drawing/2014/main" id="{CC8C2792-980C-6A01-FB9D-5DA02975826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sp>
        <p:nvSpPr>
          <p:cNvPr id="3" name="Zaoblený obdĺžnik 2">
            <a:extLst>
              <a:ext uri="{FF2B5EF4-FFF2-40B4-BE49-F238E27FC236}">
                <a16:creationId xmlns:a16="http://schemas.microsoft.com/office/drawing/2014/main" id="{95BEBAF1-B0EA-9AAB-0C1C-532189E2A886}"/>
              </a:ext>
            </a:extLst>
          </p:cNvPr>
          <p:cNvSpPr/>
          <p:nvPr/>
        </p:nvSpPr>
        <p:spPr>
          <a:xfrm>
            <a:off x="4533235" y="638544"/>
            <a:ext cx="3601442" cy="114892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kern="0" dirty="0">
                <a:effectLst/>
                <a:ea typeface="Times New Roman" panose="02020603050405020304" pitchFamily="18" charset="0"/>
              </a:rPr>
              <a:t>Rámcový postup tvorby koncepcie implementácie podpory</a:t>
            </a:r>
            <a:r>
              <a:rPr lang="sk-SK" dirty="0">
                <a:effectLst/>
              </a:rPr>
              <a:t> </a:t>
            </a:r>
            <a:endParaRPr lang="sk-SK" dirty="0"/>
          </a:p>
        </p:txBody>
      </p:sp>
      <p:sp>
        <p:nvSpPr>
          <p:cNvPr id="12" name="Zaoblený obdĺžnik 11">
            <a:extLst>
              <a:ext uri="{FF2B5EF4-FFF2-40B4-BE49-F238E27FC236}">
                <a16:creationId xmlns:a16="http://schemas.microsoft.com/office/drawing/2014/main" id="{1C9DF8BE-0E03-D81C-51F7-39521A36F971}"/>
              </a:ext>
            </a:extLst>
          </p:cNvPr>
          <p:cNvSpPr/>
          <p:nvPr/>
        </p:nvSpPr>
        <p:spPr>
          <a:xfrm>
            <a:off x="4533235" y="3226313"/>
            <a:ext cx="3601442" cy="114892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kern="0" dirty="0"/>
              <a:t>Databáza </a:t>
            </a:r>
            <a:r>
              <a:rPr lang="sk-SK" kern="0" dirty="0" err="1"/>
              <a:t>stakeholderov</a:t>
            </a:r>
            <a:endParaRPr lang="sk-SK" kern="0" dirty="0"/>
          </a:p>
        </p:txBody>
      </p:sp>
      <p:sp>
        <p:nvSpPr>
          <p:cNvPr id="13" name="Zaoblený obdĺžnik 12">
            <a:extLst>
              <a:ext uri="{FF2B5EF4-FFF2-40B4-BE49-F238E27FC236}">
                <a16:creationId xmlns:a16="http://schemas.microsoft.com/office/drawing/2014/main" id="{806675B2-F978-712B-D8A7-7E92A822750C}"/>
              </a:ext>
            </a:extLst>
          </p:cNvPr>
          <p:cNvSpPr/>
          <p:nvPr/>
        </p:nvSpPr>
        <p:spPr>
          <a:xfrm>
            <a:off x="893565" y="2608235"/>
            <a:ext cx="3355706" cy="97152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/>
              <a:t>DIGICROSSGEN</a:t>
            </a:r>
          </a:p>
        </p:txBody>
      </p:sp>
      <p:sp>
        <p:nvSpPr>
          <p:cNvPr id="6" name="Zaoblený obdĺžnik 5">
            <a:extLst>
              <a:ext uri="{FF2B5EF4-FFF2-40B4-BE49-F238E27FC236}">
                <a16:creationId xmlns:a16="http://schemas.microsoft.com/office/drawing/2014/main" id="{228CF987-D9FD-FAAF-749D-17610C83FD03}"/>
              </a:ext>
            </a:extLst>
          </p:cNvPr>
          <p:cNvSpPr/>
          <p:nvPr/>
        </p:nvSpPr>
        <p:spPr>
          <a:xfrm>
            <a:off x="4533235" y="1908299"/>
            <a:ext cx="3601442" cy="114892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800" kern="0" dirty="0">
                <a:effectLst/>
                <a:ea typeface="Times New Roman" panose="02020603050405020304" pitchFamily="18" charset="0"/>
              </a:rPr>
              <a:t>Príklady externej a internej podpory</a:t>
            </a:r>
            <a:endParaRPr lang="sk-SK" dirty="0"/>
          </a:p>
        </p:txBody>
      </p:sp>
      <p:sp>
        <p:nvSpPr>
          <p:cNvPr id="7" name="Zaoblený obdĺžnik 6">
            <a:extLst>
              <a:ext uri="{FF2B5EF4-FFF2-40B4-BE49-F238E27FC236}">
                <a16:creationId xmlns:a16="http://schemas.microsoft.com/office/drawing/2014/main" id="{79238606-29AC-70F1-D2CE-BE337231D724}"/>
              </a:ext>
            </a:extLst>
          </p:cNvPr>
          <p:cNvSpPr/>
          <p:nvPr/>
        </p:nvSpPr>
        <p:spPr>
          <a:xfrm>
            <a:off x="4533235" y="4544327"/>
            <a:ext cx="3601442" cy="114892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kern="0" dirty="0"/>
              <a:t>Príklady dobrej praxe</a:t>
            </a:r>
          </a:p>
        </p:txBody>
      </p:sp>
    </p:spTree>
    <p:extLst>
      <p:ext uri="{BB962C8B-B14F-4D97-AF65-F5344CB8AC3E}">
        <p14:creationId xmlns:p14="http://schemas.microsoft.com/office/powerpoint/2010/main" val="2318694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00BE9-6CDB-2D97-0203-F0A87E133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444" y="2937728"/>
            <a:ext cx="9624250" cy="982543"/>
          </a:xfrm>
        </p:spPr>
        <p:txBody>
          <a:bodyPr/>
          <a:lstStyle/>
          <a:p>
            <a:r>
              <a:rPr lang="sk-SK" dirty="0"/>
              <a:t>Ďakujem za pozornosť</a:t>
            </a:r>
          </a:p>
        </p:txBody>
      </p:sp>
      <p:pic>
        <p:nvPicPr>
          <p:cNvPr id="7" name="Obrázok 5" descr="Médiá | Slovak Business Agency">
            <a:extLst>
              <a:ext uri="{FF2B5EF4-FFF2-40B4-BE49-F238E27FC236}">
                <a16:creationId xmlns:a16="http://schemas.microsoft.com/office/drawing/2014/main" id="{565A5FD3-B2DA-0B96-8947-008D85E74B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5978" y="1959718"/>
            <a:ext cx="1619200" cy="971520"/>
          </a:xfrm>
          <a:prstGeom prst="rect">
            <a:avLst/>
          </a:prstGeom>
          <a:noFill/>
        </p:spPr>
      </p:pic>
      <p:pic>
        <p:nvPicPr>
          <p:cNvPr id="8" name="Obrázok 7" descr="APVV | Logá na stiahnutie">
            <a:extLst>
              <a:ext uri="{FF2B5EF4-FFF2-40B4-BE49-F238E27FC236}">
                <a16:creationId xmlns:a16="http://schemas.microsoft.com/office/drawing/2014/main" id="{25869F21-94DC-8BA3-6ECF-C404DA10700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0"/>
          <a:stretch/>
        </p:blipFill>
        <p:spPr bwMode="auto">
          <a:xfrm>
            <a:off x="10108532" y="4179179"/>
            <a:ext cx="1694093" cy="772499"/>
          </a:xfrm>
          <a:prstGeom prst="rect">
            <a:avLst/>
          </a:prstGeom>
          <a:noFill/>
        </p:spPr>
      </p:pic>
      <p:pic>
        <p:nvPicPr>
          <p:cNvPr id="9" name="Obrázok 3">
            <a:extLst>
              <a:ext uri="{FF2B5EF4-FFF2-40B4-BE49-F238E27FC236}">
                <a16:creationId xmlns:a16="http://schemas.microsoft.com/office/drawing/2014/main" id="{2EC6B621-9C36-A826-09B2-539C64B724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994" y="3043894"/>
            <a:ext cx="1635167" cy="1022628"/>
          </a:xfrm>
          <a:prstGeom prst="rect">
            <a:avLst/>
          </a:prstGeom>
        </p:spPr>
      </p:pic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EFE139C9-DB7E-E7DD-703F-23B5F120981A}"/>
              </a:ext>
            </a:extLst>
          </p:cNvPr>
          <p:cNvSpPr txBox="1">
            <a:spLocks/>
          </p:cNvSpPr>
          <p:nvPr/>
        </p:nvSpPr>
        <p:spPr>
          <a:xfrm>
            <a:off x="729443" y="4091254"/>
            <a:ext cx="5277556" cy="4302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dirty="0"/>
              <a:t>Hana </a:t>
            </a:r>
            <a:r>
              <a:rPr lang="sk-SK" dirty="0" err="1"/>
              <a:t>Palušková</a:t>
            </a:r>
            <a:endParaRPr lang="sk-SK" dirty="0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5D7F45F2-A6CE-A667-C9D9-24D801C1C489}"/>
              </a:ext>
            </a:extLst>
          </p:cNvPr>
          <p:cNvSpPr txBox="1">
            <a:spLocks/>
          </p:cNvSpPr>
          <p:nvPr/>
        </p:nvSpPr>
        <p:spPr>
          <a:xfrm>
            <a:off x="729443" y="4521466"/>
            <a:ext cx="5277556" cy="4302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3200"/>
              </a:lnSpc>
              <a:spcBef>
                <a:spcPts val="0"/>
              </a:spcBef>
              <a:buClr>
                <a:srgbClr val="BC204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orbel" panose="020B05030202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dirty="0"/>
              <a:t>Manažér medzinárodných aktivít</a:t>
            </a: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A4B09CAF-F8E4-DC2C-78EE-C003CC721498}"/>
              </a:ext>
            </a:extLst>
          </p:cNvPr>
          <p:cNvSpPr txBox="1"/>
          <p:nvPr/>
        </p:nvSpPr>
        <p:spPr>
          <a:xfrm>
            <a:off x="729443" y="5277380"/>
            <a:ext cx="609738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600" b="1" dirty="0">
                <a:solidFill>
                  <a:srgbClr val="BC204B"/>
                </a:solidFill>
                <a:latin typeface="Corbel" panose="020B0503020204020204" pitchFamily="34" charset="0"/>
              </a:rPr>
              <a:t>Slovak Business </a:t>
            </a:r>
            <a:r>
              <a:rPr lang="sk-SK" sz="1600" b="1" dirty="0" err="1">
                <a:solidFill>
                  <a:srgbClr val="BC204B"/>
                </a:solidFill>
                <a:latin typeface="Corbel" panose="020B0503020204020204" pitchFamily="34" charset="0"/>
              </a:rPr>
              <a:t>Agency</a:t>
            </a:r>
            <a:endParaRPr lang="sk-SK" sz="1600" b="1" dirty="0">
              <a:solidFill>
                <a:srgbClr val="BC204B"/>
              </a:solidFill>
              <a:latin typeface="Corbel" panose="020B0503020204020204" pitchFamily="34" charset="0"/>
            </a:endParaRPr>
          </a:p>
          <a:p>
            <a:r>
              <a:rPr lang="sk-SK" sz="1600" b="1" dirty="0" err="1">
                <a:solidFill>
                  <a:srgbClr val="BC204B"/>
                </a:solidFill>
                <a:latin typeface="Corbel" panose="020B0503020204020204" pitchFamily="34" charset="0"/>
              </a:rPr>
              <a:t>Karadžičova</a:t>
            </a:r>
            <a:r>
              <a:rPr lang="sk-SK" sz="1600" b="1" dirty="0">
                <a:solidFill>
                  <a:srgbClr val="BC204B"/>
                </a:solidFill>
                <a:latin typeface="Corbel" panose="020B0503020204020204" pitchFamily="34" charset="0"/>
              </a:rPr>
              <a:t> 2, 811 09 Bratislava 1, Slovensko</a:t>
            </a:r>
          </a:p>
          <a:p>
            <a:endParaRPr lang="sk-SK" sz="1600" b="1" dirty="0">
              <a:solidFill>
                <a:srgbClr val="BC204B"/>
              </a:solidFill>
              <a:latin typeface="Corbel" panose="020B0503020204020204" pitchFamily="34" charset="0"/>
            </a:endParaRPr>
          </a:p>
          <a:p>
            <a:r>
              <a:rPr lang="sk-SK" sz="1600" b="1" dirty="0">
                <a:solidFill>
                  <a:srgbClr val="BC204B"/>
                </a:solidFill>
                <a:latin typeface="Corbel" panose="020B0503020204020204" pitchFamily="34" charset="0"/>
              </a:rPr>
              <a:t>18. 6. 2024</a:t>
            </a:r>
          </a:p>
          <a:p>
            <a:endParaRPr lang="sk-SK" sz="1600" b="1" dirty="0">
              <a:solidFill>
                <a:srgbClr val="BC204B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77833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0" id="{36D632C0-39C5-A04A-9225-E6385B8EBA3C}" vid="{2508A35F-A08F-F448-911B-F9FB2E668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1604D584877EF4DAD9C1BECD3F9AA4F" ma:contentTypeVersion="8" ma:contentTypeDescription="Umožňuje vytvoriť nový dokument." ma:contentTypeScope="" ma:versionID="8de07e71424bbeb14f46d72cdd810b77">
  <xsd:schema xmlns:xsd="http://www.w3.org/2001/XMLSchema" xmlns:xs="http://www.w3.org/2001/XMLSchema" xmlns:p="http://schemas.microsoft.com/office/2006/metadata/properties" xmlns:ns2="c7673380-d5d7-4759-9c34-95e982f8186e" targetNamespace="http://schemas.microsoft.com/office/2006/metadata/properties" ma:root="true" ma:fieldsID="dff56012e82c2f54e4b1560fb396ac07" ns2:_="">
    <xsd:import namespace="c7673380-d5d7-4759-9c34-95e982f818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73380-d5d7-4759-9c34-95e982f818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692CD9-D9D0-4002-868E-E95F513BAF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673380-d5d7-4759-9c34-95e982f818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D0988E-FA7D-43B7-8432-442CDEA5A50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0FBC0D7-4496-435F-96B8-EA6702F433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247</TotalTime>
  <Words>119</Words>
  <Application>Microsoft Macintosh PowerPoint</Application>
  <PresentationFormat>Širokouhlá</PresentationFormat>
  <Paragraphs>48</Paragraphs>
  <Slides>7</Slides>
  <Notes>5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Arial</vt:lpstr>
      <vt:lpstr>Calibri</vt:lpstr>
      <vt:lpstr>Corbel</vt:lpstr>
      <vt:lpstr>Times New Roman</vt:lpstr>
      <vt:lpstr>Wingdings</vt:lpstr>
      <vt:lpstr>Motív Office</vt:lpstr>
      <vt:lpstr>Prezentácia programu PowerPoint</vt:lpstr>
      <vt:lpstr>Prečo podpora?</vt:lpstr>
      <vt:lpstr>Formy podpory</vt:lpstr>
      <vt:lpstr>Prezentácia programu PowerPoint</vt:lpstr>
      <vt:lpstr>Prezentácia programu PowerPoint</vt:lpstr>
      <vt:lpstr>Prezentácia programu PowerPoint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Mikuš Juraj</dc:creator>
  <cp:lastModifiedBy>Hana Palušková</cp:lastModifiedBy>
  <cp:revision>13</cp:revision>
  <dcterms:created xsi:type="dcterms:W3CDTF">2022-04-11T10:09:55Z</dcterms:created>
  <dcterms:modified xsi:type="dcterms:W3CDTF">2024-06-17T15:10:24Z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0x01010081604D584877EF4DAD9C1BECD3F9AA4F</vt:lpwstr>
  </property>
</Properties>
</file>