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63" r:id="rId5"/>
    <p:sldId id="258" r:id="rId6"/>
    <p:sldId id="260" r:id="rId7"/>
    <p:sldId id="261" r:id="rId8"/>
    <p:sldId id="262" r:id="rId9"/>
    <p:sldId id="266" r:id="rId10"/>
    <p:sldId id="267" r:id="rId11"/>
    <p:sldId id="269" r:id="rId12"/>
    <p:sldId id="268" r:id="rId13"/>
    <p:sldId id="265" r:id="rId14"/>
  </p:sldIdLst>
  <p:sldSz cx="12192000" cy="6858000"/>
  <p:notesSz cx="6858000" cy="9144000"/>
  <p:defaultTextStyle>
    <a:defPPr>
      <a:defRPr lang="en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E7E"/>
    <a:srgbClr val="BC204B"/>
    <a:srgbClr val="F1B2DC"/>
    <a:srgbClr val="F04E98"/>
    <a:srgbClr val="FF8200"/>
    <a:srgbClr val="E03643"/>
    <a:srgbClr val="24B56F"/>
    <a:srgbClr val="8C4BAF"/>
    <a:srgbClr val="9DE7D7"/>
    <a:srgbClr val="FD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2" autoAdjust="0"/>
    <p:restoredTop sz="96327"/>
  </p:normalViewPr>
  <p:slideViewPr>
    <p:cSldViewPr snapToGrid="0" snapToObjects="1">
      <p:cViewPr varScale="1">
        <p:scale>
          <a:sx n="67" d="100"/>
          <a:sy n="67" d="100"/>
        </p:scale>
        <p:origin x="4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vačičová Zuzana" userId="90222d66-1706-4c68-b7a8-ee8477dfde27" providerId="ADAL" clId="{1B440EA9-185B-4E13-BED3-319AACD7514B}"/>
    <pc:docChg chg="undo custSel addSld modSld">
      <pc:chgData name="Kovačičová Zuzana" userId="90222d66-1706-4c68-b7a8-ee8477dfde27" providerId="ADAL" clId="{1B440EA9-185B-4E13-BED3-319AACD7514B}" dt="2024-06-17T11:08:07.325" v="2459" actId="20577"/>
      <pc:docMkLst>
        <pc:docMk/>
      </pc:docMkLst>
      <pc:sldChg chg="modSp mod">
        <pc:chgData name="Kovačičová Zuzana" userId="90222d66-1706-4c68-b7a8-ee8477dfde27" providerId="ADAL" clId="{1B440EA9-185B-4E13-BED3-319AACD7514B}" dt="2024-06-05T11:03:23.347" v="727" actId="20577"/>
        <pc:sldMkLst>
          <pc:docMk/>
          <pc:sldMk cId="2035121224" sldId="258"/>
        </pc:sldMkLst>
        <pc:spChg chg="mod">
          <ac:chgData name="Kovačičová Zuzana" userId="90222d66-1706-4c68-b7a8-ee8477dfde27" providerId="ADAL" clId="{1B440EA9-185B-4E13-BED3-319AACD7514B}" dt="2024-06-05T11:03:23.347" v="727" actId="20577"/>
          <ac:spMkLst>
            <pc:docMk/>
            <pc:sldMk cId="2035121224" sldId="258"/>
            <ac:spMk id="3" creationId="{5C7BE3C9-3934-DC4F-A2A3-E40B9C3CD57B}"/>
          </ac:spMkLst>
        </pc:spChg>
      </pc:sldChg>
      <pc:sldChg chg="modSp mod">
        <pc:chgData name="Kovačičová Zuzana" userId="90222d66-1706-4c68-b7a8-ee8477dfde27" providerId="ADAL" clId="{1B440EA9-185B-4E13-BED3-319AACD7514B}" dt="2024-06-17T11:07:23.457" v="2428" actId="20577"/>
        <pc:sldMkLst>
          <pc:docMk/>
          <pc:sldMk cId="2497125171" sldId="260"/>
        </pc:sldMkLst>
        <pc:spChg chg="mod">
          <ac:chgData name="Kovačičová Zuzana" userId="90222d66-1706-4c68-b7a8-ee8477dfde27" providerId="ADAL" clId="{1B440EA9-185B-4E13-BED3-319AACD7514B}" dt="2024-06-17T11:07:23.457" v="2428" actId="20577"/>
          <ac:spMkLst>
            <pc:docMk/>
            <pc:sldMk cId="2497125171" sldId="260"/>
            <ac:spMk id="2" creationId="{3310D257-8A60-4C2B-868E-03325FF38872}"/>
          </ac:spMkLst>
        </pc:spChg>
        <pc:spChg chg="mod">
          <ac:chgData name="Kovačičová Zuzana" userId="90222d66-1706-4c68-b7a8-ee8477dfde27" providerId="ADAL" clId="{1B440EA9-185B-4E13-BED3-319AACD7514B}" dt="2024-06-05T10:55:32.426" v="116"/>
          <ac:spMkLst>
            <pc:docMk/>
            <pc:sldMk cId="2497125171" sldId="260"/>
            <ac:spMk id="3" creationId="{86475A7B-0AA0-4F3C-BE11-116BE4BE8770}"/>
          </ac:spMkLst>
        </pc:spChg>
      </pc:sldChg>
      <pc:sldChg chg="addSp delSp modSp mod">
        <pc:chgData name="Kovačičová Zuzana" userId="90222d66-1706-4c68-b7a8-ee8477dfde27" providerId="ADAL" clId="{1B440EA9-185B-4E13-BED3-319AACD7514B}" dt="2024-06-17T11:02:31.230" v="2307" actId="14100"/>
        <pc:sldMkLst>
          <pc:docMk/>
          <pc:sldMk cId="3083715088" sldId="261"/>
        </pc:sldMkLst>
        <pc:spChg chg="mod">
          <ac:chgData name="Kovačičová Zuzana" userId="90222d66-1706-4c68-b7a8-ee8477dfde27" providerId="ADAL" clId="{1B440EA9-185B-4E13-BED3-319AACD7514B}" dt="2024-06-05T10:56:00.060" v="141" actId="20577"/>
          <ac:spMkLst>
            <pc:docMk/>
            <pc:sldMk cId="3083715088" sldId="261"/>
            <ac:spMk id="2" creationId="{67929F2E-A005-4520-913D-1DBB3C8E9677}"/>
          </ac:spMkLst>
        </pc:spChg>
        <pc:spChg chg="mod">
          <ac:chgData name="Kovačičová Zuzana" userId="90222d66-1706-4c68-b7a8-ee8477dfde27" providerId="ADAL" clId="{1B440EA9-185B-4E13-BED3-319AACD7514B}" dt="2024-06-17T11:02:31.230" v="2307" actId="14100"/>
          <ac:spMkLst>
            <pc:docMk/>
            <pc:sldMk cId="3083715088" sldId="261"/>
            <ac:spMk id="3" creationId="{22EFCA42-D118-4339-85CF-052A0C539131}"/>
          </ac:spMkLst>
        </pc:spChg>
        <pc:spChg chg="add del mod">
          <ac:chgData name="Kovačičová Zuzana" userId="90222d66-1706-4c68-b7a8-ee8477dfde27" providerId="ADAL" clId="{1B440EA9-185B-4E13-BED3-319AACD7514B}" dt="2024-06-05T10:58:11.060" v="214"/>
          <ac:spMkLst>
            <pc:docMk/>
            <pc:sldMk cId="3083715088" sldId="261"/>
            <ac:spMk id="5" creationId="{9D7BB448-D1E3-2D18-61E7-7A560AB5A741}"/>
          </ac:spMkLst>
        </pc:spChg>
      </pc:sldChg>
      <pc:sldChg chg="modSp mod">
        <pc:chgData name="Kovačičová Zuzana" userId="90222d66-1706-4c68-b7a8-ee8477dfde27" providerId="ADAL" clId="{1B440EA9-185B-4E13-BED3-319AACD7514B}" dt="2024-06-17T11:02:56.396" v="2311" actId="20577"/>
        <pc:sldMkLst>
          <pc:docMk/>
          <pc:sldMk cId="1392873913" sldId="262"/>
        </pc:sldMkLst>
        <pc:spChg chg="mod">
          <ac:chgData name="Kovačičová Zuzana" userId="90222d66-1706-4c68-b7a8-ee8477dfde27" providerId="ADAL" clId="{1B440EA9-185B-4E13-BED3-319AACD7514B}" dt="2024-06-05T10:58:20.843" v="228" actId="20577"/>
          <ac:spMkLst>
            <pc:docMk/>
            <pc:sldMk cId="1392873913" sldId="262"/>
            <ac:spMk id="2" creationId="{87088553-23F5-4166-B6CF-8F49CBB57542}"/>
          </ac:spMkLst>
        </pc:spChg>
        <pc:spChg chg="mod">
          <ac:chgData name="Kovačičová Zuzana" userId="90222d66-1706-4c68-b7a8-ee8477dfde27" providerId="ADAL" clId="{1B440EA9-185B-4E13-BED3-319AACD7514B}" dt="2024-06-17T11:02:56.396" v="2311" actId="20577"/>
          <ac:spMkLst>
            <pc:docMk/>
            <pc:sldMk cId="1392873913" sldId="262"/>
            <ac:spMk id="3" creationId="{F15BCFDE-2E73-4F30-9B9E-70EAEDE09DB9}"/>
          </ac:spMkLst>
        </pc:spChg>
      </pc:sldChg>
      <pc:sldChg chg="modSp mod">
        <pc:chgData name="Kovačičová Zuzana" userId="90222d66-1706-4c68-b7a8-ee8477dfde27" providerId="ADAL" clId="{1B440EA9-185B-4E13-BED3-319AACD7514B}" dt="2024-06-05T11:04:45.593" v="807" actId="255"/>
        <pc:sldMkLst>
          <pc:docMk/>
          <pc:sldMk cId="3774445728" sldId="263"/>
        </pc:sldMkLst>
        <pc:spChg chg="mod">
          <ac:chgData name="Kovačičová Zuzana" userId="90222d66-1706-4c68-b7a8-ee8477dfde27" providerId="ADAL" clId="{1B440EA9-185B-4E13-BED3-319AACD7514B}" dt="2024-06-05T11:04:40.076" v="806" actId="255"/>
          <ac:spMkLst>
            <pc:docMk/>
            <pc:sldMk cId="3774445728" sldId="263"/>
            <ac:spMk id="3" creationId="{E1957199-511D-49F1-D79E-7904723844EC}"/>
          </ac:spMkLst>
        </pc:spChg>
        <pc:spChg chg="mod">
          <ac:chgData name="Kovačičová Zuzana" userId="90222d66-1706-4c68-b7a8-ee8477dfde27" providerId="ADAL" clId="{1B440EA9-185B-4E13-BED3-319AACD7514B}" dt="2024-06-05T11:04:45.593" v="807" actId="255"/>
          <ac:spMkLst>
            <pc:docMk/>
            <pc:sldMk cId="3774445728" sldId="263"/>
            <ac:spMk id="4" creationId="{0FA3ECA7-F071-3B9A-E0C8-AF32031FDF17}"/>
          </ac:spMkLst>
        </pc:spChg>
      </pc:sldChg>
      <pc:sldChg chg="addSp delSp modSp add mod">
        <pc:chgData name="Kovačičová Zuzana" userId="90222d66-1706-4c68-b7a8-ee8477dfde27" providerId="ADAL" clId="{1B440EA9-185B-4E13-BED3-319AACD7514B}" dt="2024-06-17T10:58:36.884" v="2130" actId="20577"/>
        <pc:sldMkLst>
          <pc:docMk/>
          <pc:sldMk cId="1160991773" sldId="266"/>
        </pc:sldMkLst>
        <pc:spChg chg="del mod">
          <ac:chgData name="Kovačičová Zuzana" userId="90222d66-1706-4c68-b7a8-ee8477dfde27" providerId="ADAL" clId="{1B440EA9-185B-4E13-BED3-319AACD7514B}" dt="2024-06-05T11:02:19.427" v="679" actId="478"/>
          <ac:spMkLst>
            <pc:docMk/>
            <pc:sldMk cId="1160991773" sldId="266"/>
            <ac:spMk id="2" creationId="{C58FEACE-1BF8-C243-91AD-F34BBE7888DB}"/>
          </ac:spMkLst>
        </pc:spChg>
        <pc:spChg chg="mod">
          <ac:chgData name="Kovačičová Zuzana" userId="90222d66-1706-4c68-b7a8-ee8477dfde27" providerId="ADAL" clId="{1B440EA9-185B-4E13-BED3-319AACD7514B}" dt="2024-06-17T10:58:36.884" v="2130" actId="20577"/>
          <ac:spMkLst>
            <pc:docMk/>
            <pc:sldMk cId="1160991773" sldId="266"/>
            <ac:spMk id="3" creationId="{5C7BE3C9-3934-DC4F-A2A3-E40B9C3CD57B}"/>
          </ac:spMkLst>
        </pc:spChg>
        <pc:spChg chg="add mod">
          <ac:chgData name="Kovačičová Zuzana" userId="90222d66-1706-4c68-b7a8-ee8477dfde27" providerId="ADAL" clId="{1B440EA9-185B-4E13-BED3-319AACD7514B}" dt="2024-06-05T11:02:30.221" v="700" actId="20577"/>
          <ac:spMkLst>
            <pc:docMk/>
            <pc:sldMk cId="1160991773" sldId="266"/>
            <ac:spMk id="5" creationId="{4556124E-4BC7-85D5-7F4C-BDE6C6C21F4D}"/>
          </ac:spMkLst>
        </pc:spChg>
      </pc:sldChg>
      <pc:sldChg chg="modSp add mod">
        <pc:chgData name="Kovačičová Zuzana" userId="90222d66-1706-4c68-b7a8-ee8477dfde27" providerId="ADAL" clId="{1B440EA9-185B-4E13-BED3-319AACD7514B}" dt="2024-06-17T11:08:07.325" v="2459" actId="20577"/>
        <pc:sldMkLst>
          <pc:docMk/>
          <pc:sldMk cId="2738811079" sldId="267"/>
        </pc:sldMkLst>
        <pc:spChg chg="mod">
          <ac:chgData name="Kovačičová Zuzana" userId="90222d66-1706-4c68-b7a8-ee8477dfde27" providerId="ADAL" clId="{1B440EA9-185B-4E13-BED3-319AACD7514B}" dt="2024-06-17T11:08:07.325" v="2459" actId="20577"/>
          <ac:spMkLst>
            <pc:docMk/>
            <pc:sldMk cId="2738811079" sldId="267"/>
            <ac:spMk id="3" creationId="{5C7BE3C9-3934-DC4F-A2A3-E40B9C3CD57B}"/>
          </ac:spMkLst>
        </pc:spChg>
        <pc:spChg chg="mod">
          <ac:chgData name="Kovačičová Zuzana" userId="90222d66-1706-4c68-b7a8-ee8477dfde27" providerId="ADAL" clId="{1B440EA9-185B-4E13-BED3-319AACD7514B}" dt="2024-06-17T09:36:03.255" v="1405"/>
          <ac:spMkLst>
            <pc:docMk/>
            <pc:sldMk cId="2738811079" sldId="267"/>
            <ac:spMk id="5" creationId="{4556124E-4BC7-85D5-7F4C-BDE6C6C21F4D}"/>
          </ac:spMkLst>
        </pc:spChg>
      </pc:sldChg>
      <pc:sldChg chg="modSp add mod">
        <pc:chgData name="Kovačičová Zuzana" userId="90222d66-1706-4c68-b7a8-ee8477dfde27" providerId="ADAL" clId="{1B440EA9-185B-4E13-BED3-319AACD7514B}" dt="2024-06-17T11:07:49.483" v="2441" actId="20577"/>
        <pc:sldMkLst>
          <pc:docMk/>
          <pc:sldMk cId="1508731690" sldId="268"/>
        </pc:sldMkLst>
        <pc:spChg chg="mod">
          <ac:chgData name="Kovačičová Zuzana" userId="90222d66-1706-4c68-b7a8-ee8477dfde27" providerId="ADAL" clId="{1B440EA9-185B-4E13-BED3-319AACD7514B}" dt="2024-06-17T11:07:49.483" v="2441" actId="20577"/>
          <ac:spMkLst>
            <pc:docMk/>
            <pc:sldMk cId="1508731690" sldId="268"/>
            <ac:spMk id="3" creationId="{5C7BE3C9-3934-DC4F-A2A3-E40B9C3CD57B}"/>
          </ac:spMkLst>
        </pc:spChg>
        <pc:spChg chg="mod">
          <ac:chgData name="Kovačičová Zuzana" userId="90222d66-1706-4c68-b7a8-ee8477dfde27" providerId="ADAL" clId="{1B440EA9-185B-4E13-BED3-319AACD7514B}" dt="2024-06-17T09:36:38.684" v="1417" actId="6549"/>
          <ac:spMkLst>
            <pc:docMk/>
            <pc:sldMk cId="1508731690" sldId="268"/>
            <ac:spMk id="5" creationId="{4556124E-4BC7-85D5-7F4C-BDE6C6C21F4D}"/>
          </ac:spMkLst>
        </pc:spChg>
      </pc:sldChg>
    </pc:docChg>
  </pc:docChgLst>
  <pc:docChgLst>
    <pc:chgData name="Kovačičová Zuzana" userId="90222d66-1706-4c68-b7a8-ee8477dfde27" providerId="ADAL" clId="{AA392732-BDA8-4561-BBBB-313FD8D6EFC1}"/>
    <pc:docChg chg="addSld modSld">
      <pc:chgData name="Kovačičová Zuzana" userId="90222d66-1706-4c68-b7a8-ee8477dfde27" providerId="ADAL" clId="{AA392732-BDA8-4561-BBBB-313FD8D6EFC1}" dt="2024-06-17T16:26:33.389" v="38" actId="6549"/>
      <pc:docMkLst>
        <pc:docMk/>
      </pc:docMkLst>
      <pc:sldChg chg="modSp mod">
        <pc:chgData name="Kovačičová Zuzana" userId="90222d66-1706-4c68-b7a8-ee8477dfde27" providerId="ADAL" clId="{AA392732-BDA8-4561-BBBB-313FD8D6EFC1}" dt="2024-06-17T16:26:27.567" v="37" actId="14100"/>
        <pc:sldMkLst>
          <pc:docMk/>
          <pc:sldMk cId="2738811079" sldId="267"/>
        </pc:sldMkLst>
        <pc:spChg chg="mod">
          <ac:chgData name="Kovačičová Zuzana" userId="90222d66-1706-4c68-b7a8-ee8477dfde27" providerId="ADAL" clId="{AA392732-BDA8-4561-BBBB-313FD8D6EFC1}" dt="2024-06-17T16:26:27.567" v="37" actId="14100"/>
          <ac:spMkLst>
            <pc:docMk/>
            <pc:sldMk cId="2738811079" sldId="267"/>
            <ac:spMk id="3" creationId="{5C7BE3C9-3934-DC4F-A2A3-E40B9C3CD57B}"/>
          </ac:spMkLst>
        </pc:spChg>
      </pc:sldChg>
      <pc:sldChg chg="modSp add mod">
        <pc:chgData name="Kovačičová Zuzana" userId="90222d66-1706-4c68-b7a8-ee8477dfde27" providerId="ADAL" clId="{AA392732-BDA8-4561-BBBB-313FD8D6EFC1}" dt="2024-06-17T16:26:33.389" v="38" actId="6549"/>
        <pc:sldMkLst>
          <pc:docMk/>
          <pc:sldMk cId="3213118940" sldId="269"/>
        </pc:sldMkLst>
        <pc:spChg chg="mod">
          <ac:chgData name="Kovačičová Zuzana" userId="90222d66-1706-4c68-b7a8-ee8477dfde27" providerId="ADAL" clId="{AA392732-BDA8-4561-BBBB-313FD8D6EFC1}" dt="2024-06-17T16:26:33.389" v="38" actId="6549"/>
          <ac:spMkLst>
            <pc:docMk/>
            <pc:sldMk cId="3213118940" sldId="269"/>
            <ac:spMk id="3" creationId="{5C7BE3C9-3934-DC4F-A2A3-E40B9C3CD57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FF8781-2383-F545-A14E-F2FABCFD74C1}" type="datetimeFigureOut">
              <a:rPr lang="en-SK" smtClean="0"/>
              <a:t>06/18/2024</a:t>
            </a:fld>
            <a:endParaRPr lang="en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99155B-5C4D-4042-BB6D-C92EFF5F8223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529024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BC20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6C9867D-4C45-6548-A461-B49DF7A66F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62450" y="5238748"/>
            <a:ext cx="911106" cy="911106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CA6438C3-B108-5A46-9365-8F4546E6732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8445" y="1597151"/>
            <a:ext cx="9144000" cy="2579961"/>
          </a:xfrm>
          <a:prstGeom prst="rect">
            <a:avLst/>
          </a:prstGeom>
        </p:spPr>
        <p:txBody>
          <a:bodyPr wrap="square" lIns="0" rIns="0" anchor="ctr">
            <a:noAutofit/>
          </a:bodyPr>
          <a:lstStyle>
            <a:lvl1pPr>
              <a:defRPr sz="7200">
                <a:solidFill>
                  <a:schemeClr val="bg1"/>
                </a:solidFill>
              </a:defRPr>
            </a:lvl1pPr>
          </a:lstStyle>
          <a:p>
            <a:pPr algn="l"/>
            <a:r>
              <a:rPr lang="en-GB" sz="7200" b="1" dirty="0" err="1">
                <a:solidFill>
                  <a:schemeClr val="bg1"/>
                </a:solidFill>
                <a:latin typeface="Corbel" panose="020B0503020204020204" pitchFamily="34" charset="0"/>
              </a:rPr>
              <a:t>Názov</a:t>
            </a:r>
            <a:r>
              <a:rPr lang="en-GB" sz="7200" b="1" dirty="0">
                <a:solidFill>
                  <a:schemeClr val="bg1"/>
                </a:solidFill>
                <a:latin typeface="Corbel" panose="020B0503020204020204" pitchFamily="34" charset="0"/>
              </a:rPr>
              <a:t> </a:t>
            </a:r>
            <a:r>
              <a:rPr lang="en-GB" sz="7200" b="1" dirty="0" err="1">
                <a:solidFill>
                  <a:schemeClr val="bg1"/>
                </a:solidFill>
                <a:latin typeface="Corbel" panose="020B0503020204020204" pitchFamily="34" charset="0"/>
              </a:rPr>
              <a:t>prezentácie</a:t>
            </a:r>
            <a:endParaRPr lang="en-SK" sz="7200" b="1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9" name="Text Placeholder 22">
            <a:extLst>
              <a:ext uri="{FF2B5EF4-FFF2-40B4-BE49-F238E27FC236}">
                <a16:creationId xmlns:a16="http://schemas.microsoft.com/office/drawing/2014/main" id="{BE1E3E04-EF49-F443-94F3-E85D13393C3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18445" y="4206908"/>
            <a:ext cx="5277556" cy="430212"/>
          </a:xfrm>
        </p:spPr>
        <p:txBody>
          <a:bodyPr lIns="0">
            <a:noAutofit/>
          </a:bodyPr>
          <a:lstStyle>
            <a:lvl1pPr marL="0" indent="0">
              <a:buFontTx/>
              <a:buNone/>
              <a:defRPr sz="3600" b="1" i="0">
                <a:solidFill>
                  <a:schemeClr val="bg1"/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SK" dirty="0"/>
              <a:t>Meno </a:t>
            </a:r>
            <a:r>
              <a:rPr lang="sk-SK" dirty="0"/>
              <a:t>a p</a:t>
            </a:r>
            <a:r>
              <a:rPr lang="en-SK" dirty="0"/>
              <a:t>riezvisko</a:t>
            </a:r>
          </a:p>
        </p:txBody>
      </p:sp>
      <p:sp>
        <p:nvSpPr>
          <p:cNvPr id="13" name="Text Placeholder 22">
            <a:extLst>
              <a:ext uri="{FF2B5EF4-FFF2-40B4-BE49-F238E27FC236}">
                <a16:creationId xmlns:a16="http://schemas.microsoft.com/office/drawing/2014/main" id="{A88D79DF-9257-3243-9C8F-59CB6E0FCDC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8445" y="4633200"/>
            <a:ext cx="10747022" cy="1211095"/>
          </a:xfrm>
        </p:spPr>
        <p:txBody>
          <a:bodyPr lIns="0">
            <a:noAutofit/>
          </a:bodyPr>
          <a:lstStyle>
            <a:lvl1pPr marL="0" indent="0">
              <a:buFontTx/>
              <a:buNone/>
              <a:defRPr lang="sk-SK" sz="3600" b="1" i="0" kern="1200" dirty="0" smtClean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sk-SK" sz="2800" b="1" dirty="0">
                <a:solidFill>
                  <a:srgbClr val="000000"/>
                </a:solidFill>
              </a:rPr>
              <a:t>ŠVOČ – Študentská vysokoškolská odborná činnosť</a:t>
            </a:r>
          </a:p>
          <a:p>
            <a:r>
              <a:rPr lang="sk-SK" sz="2800" dirty="0">
                <a:solidFill>
                  <a:srgbClr val="000000"/>
                </a:solidFill>
              </a:rPr>
              <a:t>Dátum....05.2022</a:t>
            </a:r>
          </a:p>
          <a:p>
            <a:r>
              <a:rPr lang="sk-SK" sz="2800" dirty="0">
                <a:solidFill>
                  <a:srgbClr val="000000"/>
                </a:solidFill>
              </a:rPr>
              <a:t>Univerzita Komenského v Bratislave, Fakulta managementu </a:t>
            </a:r>
          </a:p>
          <a:p>
            <a:r>
              <a:rPr lang="sk-SK" sz="2800" dirty="0">
                <a:solidFill>
                  <a:srgbClr val="000000"/>
                </a:solidFill>
              </a:rPr>
              <a:t>Odbojárov 10, 820 05 Bratislava 25, SLOVENSKO</a:t>
            </a:r>
          </a:p>
          <a:p>
            <a:pPr lvl="0"/>
            <a:endParaRPr lang="en-SK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5144B-79B7-524E-8036-4E8BA80696E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818445" y="753553"/>
            <a:ext cx="2924558" cy="87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08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06BA4701-17B3-B047-A9D6-EA69A0CABA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462450" y="743315"/>
            <a:ext cx="911106" cy="91110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46BB65C-5914-4C49-8E67-7D950A44DB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441347" y="5231793"/>
            <a:ext cx="946681" cy="946681"/>
          </a:xfrm>
          <a:prstGeom prst="rect">
            <a:avLst/>
          </a:prstGeom>
        </p:spPr>
      </p:pic>
      <p:sp>
        <p:nvSpPr>
          <p:cNvPr id="8" name="Title Placeholder 15">
            <a:extLst>
              <a:ext uri="{FF2B5EF4-FFF2-40B4-BE49-F238E27FC236}">
                <a16:creationId xmlns:a16="http://schemas.microsoft.com/office/drawing/2014/main" id="{6DB56113-B608-5941-ABC9-238540E0AF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08145"/>
            <a:ext cx="9624250" cy="982543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lvl1pPr>
              <a:defRPr sz="9600" b="0" i="0">
                <a:latin typeface="Corbel" panose="020B0503020204020204" pitchFamily="34" charset="0"/>
              </a:defRPr>
            </a:lvl1pPr>
          </a:lstStyle>
          <a:p>
            <a:r>
              <a:rPr lang="en-GB" dirty="0"/>
              <a:t>01</a:t>
            </a:r>
            <a:endParaRPr lang="en-SK" dirty="0"/>
          </a:p>
        </p:txBody>
      </p:sp>
      <p:sp>
        <p:nvSpPr>
          <p:cNvPr id="9" name="Text Placeholder 18">
            <a:extLst>
              <a:ext uri="{FF2B5EF4-FFF2-40B4-BE49-F238E27FC236}">
                <a16:creationId xmlns:a16="http://schemas.microsoft.com/office/drawing/2014/main" id="{5695E4C4-D8C4-2942-AFF2-0239AD7FC2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19149" y="2154065"/>
            <a:ext cx="10554405" cy="2652712"/>
          </a:xfrm>
        </p:spPr>
        <p:txBody>
          <a:bodyPr lIns="36000">
            <a:noAutofit/>
          </a:bodyPr>
          <a:lstStyle>
            <a:lvl1pPr marL="0" indent="0">
              <a:lnSpc>
                <a:spcPct val="100000"/>
              </a:lnSpc>
              <a:buNone/>
              <a:defRPr sz="7200" b="1" i="0">
                <a:solidFill>
                  <a:srgbClr val="BC204B"/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 err="1"/>
              <a:t>Názov</a:t>
            </a:r>
            <a:r>
              <a:rPr lang="en-GB" dirty="0"/>
              <a:t> </a:t>
            </a:r>
            <a:r>
              <a:rPr lang="en-GB" dirty="0" err="1"/>
              <a:t>sekcie</a:t>
            </a:r>
            <a:endParaRPr lang="en-SK" dirty="0"/>
          </a:p>
        </p:txBody>
      </p:sp>
      <p:sp>
        <p:nvSpPr>
          <p:cNvPr id="10" name="Text Placeholder 22">
            <a:extLst>
              <a:ext uri="{FF2B5EF4-FFF2-40B4-BE49-F238E27FC236}">
                <a16:creationId xmlns:a16="http://schemas.microsoft.com/office/drawing/2014/main" id="{3782C1ED-0CB2-BD49-94E8-31A989A1CC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18445" y="5199222"/>
            <a:ext cx="5277556" cy="430212"/>
          </a:xfrm>
        </p:spPr>
        <p:txBody>
          <a:bodyPr lIns="0">
            <a:noAutofit/>
          </a:bodyPr>
          <a:lstStyle>
            <a:lvl1pPr marL="0" indent="0">
              <a:buFontTx/>
              <a:buNone/>
              <a:defRPr sz="3600" b="1" i="0">
                <a:solidFill>
                  <a:srgbClr val="BC204B"/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SK" dirty="0"/>
              <a:t>Meno Priezvisko</a:t>
            </a:r>
          </a:p>
        </p:txBody>
      </p:sp>
      <p:sp>
        <p:nvSpPr>
          <p:cNvPr id="11" name="Text Placeholder 22">
            <a:extLst>
              <a:ext uri="{FF2B5EF4-FFF2-40B4-BE49-F238E27FC236}">
                <a16:creationId xmlns:a16="http://schemas.microsoft.com/office/drawing/2014/main" id="{EFE7D1BF-6B5D-8D47-82B3-7CEA6354E06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8445" y="5646905"/>
            <a:ext cx="5277556" cy="430212"/>
          </a:xfrm>
        </p:spPr>
        <p:txBody>
          <a:bodyPr lIns="0">
            <a:noAutofit/>
          </a:bodyPr>
          <a:lstStyle>
            <a:lvl1pPr marL="0" indent="0">
              <a:buFontTx/>
              <a:buNone/>
              <a:defRPr sz="2800" b="0" i="0">
                <a:solidFill>
                  <a:srgbClr val="BC204B"/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SK" dirty="0"/>
              <a:t>Pozícia</a:t>
            </a:r>
          </a:p>
        </p:txBody>
      </p:sp>
    </p:spTree>
    <p:extLst>
      <p:ext uri="{BB962C8B-B14F-4D97-AF65-F5344CB8AC3E}">
        <p14:creationId xmlns:p14="http://schemas.microsoft.com/office/powerpoint/2010/main" val="3659118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89A0894-ACFF-8348-ADAA-F90F594CAF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462450" y="743315"/>
            <a:ext cx="911106" cy="91110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8ABD57-F854-EA4F-9ED3-019DAA41AE2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441347" y="5231793"/>
            <a:ext cx="946681" cy="946681"/>
          </a:xfrm>
          <a:prstGeom prst="rect">
            <a:avLst/>
          </a:prstGeom>
        </p:spPr>
      </p:pic>
      <p:sp>
        <p:nvSpPr>
          <p:cNvPr id="9" name="Title Placeholder 15">
            <a:extLst>
              <a:ext uri="{FF2B5EF4-FFF2-40B4-BE49-F238E27FC236}">
                <a16:creationId xmlns:a16="http://schemas.microsoft.com/office/drawing/2014/main" id="{62C9AD9F-8A17-934F-82B0-662C4732A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8145"/>
            <a:ext cx="9624250" cy="982543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/>
          <a:p>
            <a:r>
              <a:rPr lang="sk-SK"/>
              <a:t>Kliknutím upravte štýl predlohy nadpisu</a:t>
            </a:r>
            <a:endParaRPr lang="en-SK" dirty="0"/>
          </a:p>
        </p:txBody>
      </p:sp>
      <p:sp>
        <p:nvSpPr>
          <p:cNvPr id="10" name="Text Placeholder 17">
            <a:extLst>
              <a:ext uri="{FF2B5EF4-FFF2-40B4-BE49-F238E27FC236}">
                <a16:creationId xmlns:a16="http://schemas.microsoft.com/office/drawing/2014/main" id="{527BE7E8-A51E-FE41-AD5E-66C5DEA28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9624250" cy="43232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222924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8B08C56-51DC-DF45-BDFA-99D9D1BA50C3}"/>
              </a:ext>
            </a:extLst>
          </p:cNvPr>
          <p:cNvSpPr/>
          <p:nvPr userDrawn="1"/>
        </p:nvSpPr>
        <p:spPr>
          <a:xfrm>
            <a:off x="9630888" y="0"/>
            <a:ext cx="2561112" cy="6858000"/>
          </a:xfrm>
          <a:prstGeom prst="rect">
            <a:avLst/>
          </a:prstGeom>
          <a:solidFill>
            <a:srgbClr val="BC2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K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9AFAA1B-3397-BE43-8147-13653693B8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462449" y="743314"/>
            <a:ext cx="911106" cy="9111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877106E-7752-784E-9EC4-291ADA0EAB8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62450" y="5238748"/>
            <a:ext cx="911106" cy="911106"/>
          </a:xfrm>
          <a:prstGeom prst="rect">
            <a:avLst/>
          </a:prstGeom>
        </p:spPr>
      </p:pic>
      <p:sp>
        <p:nvSpPr>
          <p:cNvPr id="11" name="Title Placeholder 15">
            <a:extLst>
              <a:ext uri="{FF2B5EF4-FFF2-40B4-BE49-F238E27FC236}">
                <a16:creationId xmlns:a16="http://schemas.microsoft.com/office/drawing/2014/main" id="{4A49FDA4-56BA-0347-A90D-B6797CAFE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8145"/>
            <a:ext cx="8115794" cy="982543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SK" dirty="0"/>
          </a:p>
        </p:txBody>
      </p:sp>
      <p:sp>
        <p:nvSpPr>
          <p:cNvPr id="15" name="Text Placeholder 17">
            <a:extLst>
              <a:ext uri="{FF2B5EF4-FFF2-40B4-BE49-F238E27FC236}">
                <a16:creationId xmlns:a16="http://schemas.microsoft.com/office/drawing/2014/main" id="{49E1FD74-D174-C440-B43C-DDADC02B8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8115795" cy="4323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1854769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5">
            <a:extLst>
              <a:ext uri="{FF2B5EF4-FFF2-40B4-BE49-F238E27FC236}">
                <a16:creationId xmlns:a16="http://schemas.microsoft.com/office/drawing/2014/main" id="{285BE03A-F9B3-9143-AA81-0B5B0EB0A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8145"/>
            <a:ext cx="9624250" cy="982543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sk-SK" dirty="0"/>
              <a:t>Kliknutím upravte štýl predlohy nadpisu</a:t>
            </a:r>
            <a:endParaRPr lang="en-SK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5AB105FE-080F-0143-98EB-EB70D2D88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38407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SK" dirty="0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63E85164-97B8-BD49-B20A-1BE96B80A0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199" y="5783721"/>
            <a:ext cx="10515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rgbClr val="BC204B"/>
                </a:solidFill>
                <a:latin typeface="Corbel" panose="020B0503020204020204" pitchFamily="34" charset="0"/>
              </a:defRPr>
            </a:lvl1pPr>
          </a:lstStyle>
          <a:p>
            <a:r>
              <a:rPr lang="en-SK" dirty="0">
                <a:ea typeface="Verdana" panose="020B0604030504040204" pitchFamily="34" charset="0"/>
                <a:cs typeface="Verdana" panose="020B0604030504040204" pitchFamily="34" charset="0"/>
              </a:rPr>
              <a:t>01 / Názov sekcie</a:t>
            </a:r>
          </a:p>
        </p:txBody>
      </p:sp>
    </p:spTree>
    <p:extLst>
      <p:ext uri="{BB962C8B-B14F-4D97-AF65-F5344CB8AC3E}">
        <p14:creationId xmlns:p14="http://schemas.microsoft.com/office/powerpoint/2010/main" val="93831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6" r:id="rId2"/>
    <p:sldLayoutId id="2147483657" r:id="rId3"/>
    <p:sldLayoutId id="2147483658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BC204B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3200"/>
        </a:lnSpc>
        <a:spcBef>
          <a:spcPts val="0"/>
        </a:spcBef>
        <a:buClr>
          <a:srgbClr val="BC204B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ts val="3200"/>
        </a:lnSpc>
        <a:spcBef>
          <a:spcPts val="0"/>
        </a:spcBef>
        <a:buClr>
          <a:srgbClr val="BC204B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3200"/>
        </a:lnSpc>
        <a:spcBef>
          <a:spcPts val="0"/>
        </a:spcBef>
        <a:buClr>
          <a:srgbClr val="BC204B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3200"/>
        </a:lnSpc>
        <a:spcBef>
          <a:spcPts val="0"/>
        </a:spcBef>
        <a:buClr>
          <a:srgbClr val="BC204B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ts val="3200"/>
        </a:lnSpc>
        <a:spcBef>
          <a:spcPts val="0"/>
        </a:spcBef>
        <a:buClr>
          <a:srgbClr val="BC204B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t.me/KSP_EI_bot?start=ZGw6MTI3MjQy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957199-511D-49F1-D79E-7904723844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18444" y="2445478"/>
            <a:ext cx="10554405" cy="2652712"/>
          </a:xfrm>
        </p:spPr>
        <p:txBody>
          <a:bodyPr/>
          <a:lstStyle/>
          <a:p>
            <a:r>
              <a:rPr lang="sk-SK" sz="4000" dirty="0" err="1"/>
              <a:t>DIGICROSSGEN</a:t>
            </a:r>
            <a:br>
              <a:rPr lang="sk-SK" sz="4000" dirty="0"/>
            </a:br>
            <a:r>
              <a:rPr lang="sk-SK" sz="4000" dirty="0"/>
              <a:t>web platforma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A3ECA7-F071-3B9A-E0C8-AF32031FDF1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8444" y="4376565"/>
            <a:ext cx="7448226" cy="430212"/>
          </a:xfrm>
        </p:spPr>
        <p:txBody>
          <a:bodyPr/>
          <a:lstStyle/>
          <a:p>
            <a:r>
              <a:rPr lang="sk-SK" sz="2000" dirty="0"/>
              <a:t>Zuzana Kovačičová, Michal Greguš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954B14-8196-4656-E3DF-366E663590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18444" y="4973574"/>
            <a:ext cx="5277556" cy="430212"/>
          </a:xfrm>
        </p:spPr>
        <p:txBody>
          <a:bodyPr/>
          <a:lstStyle/>
          <a:p>
            <a:endParaRPr lang="sk-SK" dirty="0"/>
          </a:p>
        </p:txBody>
      </p:sp>
      <p:pic>
        <p:nvPicPr>
          <p:cNvPr id="6" name="Obrázok 5" descr="Médiá | Slovak Business Agency">
            <a:extLst>
              <a:ext uri="{FF2B5EF4-FFF2-40B4-BE49-F238E27FC236}">
                <a16:creationId xmlns:a16="http://schemas.microsoft.com/office/drawing/2014/main" id="{81211D98-9B55-9FEC-F804-1360D90B47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7" name="Obrázok 7" descr="APVV | Logá na stiahnutie">
            <a:extLst>
              <a:ext uri="{FF2B5EF4-FFF2-40B4-BE49-F238E27FC236}">
                <a16:creationId xmlns:a16="http://schemas.microsoft.com/office/drawing/2014/main" id="{635B3E36-914F-ECA9-FD25-A18C4C6E5EC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8" name="Obrázok 3">
            <a:extLst>
              <a:ext uri="{FF2B5EF4-FFF2-40B4-BE49-F238E27FC236}">
                <a16:creationId xmlns:a16="http://schemas.microsoft.com/office/drawing/2014/main" id="{BD1F664B-51BC-2162-F7A0-FA5D193BE7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8E6FAA3-C18B-7309-6068-B34AED255A80}"/>
              </a:ext>
            </a:extLst>
          </p:cNvPr>
          <p:cNvSpPr txBox="1">
            <a:spLocks/>
          </p:cNvSpPr>
          <p:nvPr/>
        </p:nvSpPr>
        <p:spPr>
          <a:xfrm>
            <a:off x="818444" y="721728"/>
            <a:ext cx="5781861" cy="1348141"/>
          </a:xfrm>
          <a:prstGeom prst="rect">
            <a:avLst/>
          </a:prstGeom>
        </p:spPr>
        <p:txBody>
          <a:bodyPr vert="horz" lIns="3600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BC204B"/>
              </a:buClr>
              <a:buFont typeface="Arial" panose="020B0604020202020204" pitchFamily="34" charset="0"/>
              <a:buNone/>
              <a:defRPr sz="7200" b="1" i="0" kern="1200">
                <a:solidFill>
                  <a:srgbClr val="BC204B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3200"/>
              </a:lnSpc>
              <a:spcBef>
                <a:spcPts val="0"/>
              </a:spcBef>
              <a:buClr>
                <a:srgbClr val="BC204B"/>
              </a:buClr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ts val="3200"/>
              </a:lnSpc>
              <a:spcBef>
                <a:spcPts val="0"/>
              </a:spcBef>
              <a:buClr>
                <a:srgbClr val="BC204B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ts val="3200"/>
              </a:lnSpc>
              <a:spcBef>
                <a:spcPts val="0"/>
              </a:spcBef>
              <a:buClr>
                <a:srgbClr val="BC204B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ts val="3200"/>
              </a:lnSpc>
              <a:spcBef>
                <a:spcPts val="0"/>
              </a:spcBef>
              <a:buClr>
                <a:srgbClr val="BC204B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4000" dirty="0"/>
              <a:t>Záverečná konferencia </a:t>
            </a:r>
            <a:br>
              <a:rPr lang="sk-SK" sz="4000" dirty="0"/>
            </a:br>
            <a:r>
              <a:rPr lang="sk-SK" sz="4000" dirty="0"/>
              <a:t>projektu DIGI</a:t>
            </a:r>
            <a:r>
              <a:rPr lang="sk-SK" sz="4000" dirty="0">
                <a:solidFill>
                  <a:srgbClr val="7F7E7E"/>
                </a:solidFill>
              </a:rPr>
              <a:t>CROSS</a:t>
            </a:r>
            <a:r>
              <a:rPr lang="sk-SK" sz="4000" dirty="0"/>
              <a:t>GEN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76B6F8B-7E83-33DD-6166-658CB9A3ECBE}"/>
              </a:ext>
            </a:extLst>
          </p:cNvPr>
          <p:cNvSpPr txBox="1"/>
          <p:nvPr/>
        </p:nvSpPr>
        <p:spPr>
          <a:xfrm>
            <a:off x="729443" y="5583950"/>
            <a:ext cx="609738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600" b="1" dirty="0">
                <a:solidFill>
                  <a:srgbClr val="BC204B"/>
                </a:solidFill>
                <a:latin typeface="Corbel" panose="020B0503020204020204" pitchFamily="34" charset="0"/>
              </a:rPr>
              <a:t>Univerzita Komenského v Bratislave, Fakulta managementu </a:t>
            </a:r>
          </a:p>
          <a:p>
            <a:r>
              <a:rPr lang="sk-SK" sz="1600" b="1" dirty="0">
                <a:solidFill>
                  <a:srgbClr val="BC204B"/>
                </a:solidFill>
                <a:latin typeface="Corbel" panose="020B0503020204020204" pitchFamily="34" charset="0"/>
              </a:rPr>
              <a:t>Odbojárov 10, 820 05 Bratislava 25, Slovensko</a:t>
            </a:r>
          </a:p>
          <a:p>
            <a:endParaRPr lang="sk-SK" sz="1600" b="1" dirty="0">
              <a:solidFill>
                <a:srgbClr val="BC204B"/>
              </a:solidFill>
              <a:latin typeface="Corbel" panose="020B0503020204020204" pitchFamily="34" charset="0"/>
            </a:endParaRPr>
          </a:p>
          <a:p>
            <a:r>
              <a:rPr lang="sk-SK" sz="1600" b="1" dirty="0">
                <a:solidFill>
                  <a:srgbClr val="BC204B"/>
                </a:solidFill>
                <a:latin typeface="Corbel" panose="020B0503020204020204" pitchFamily="34" charset="0"/>
              </a:rPr>
              <a:t>18. 6. 2024</a:t>
            </a:r>
          </a:p>
          <a:p>
            <a:endParaRPr lang="sk-SK" sz="1600" b="1" dirty="0">
              <a:solidFill>
                <a:srgbClr val="BC204B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445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00BE9-6CDB-2D97-0203-F0A87E133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946" y="2937728"/>
            <a:ext cx="9875504" cy="982543"/>
          </a:xfrm>
        </p:spPr>
        <p:txBody>
          <a:bodyPr/>
          <a:lstStyle/>
          <a:p>
            <a:br>
              <a:rPr lang="sk-SK" dirty="0"/>
            </a:br>
            <a:r>
              <a:rPr lang="sk-SK" dirty="0"/>
              <a:t>Ďakujem za pozornosť. </a:t>
            </a:r>
            <a:br>
              <a:rPr lang="sk-SK" dirty="0"/>
            </a:br>
            <a:br>
              <a:rPr lang="sk-SK" dirty="0"/>
            </a:br>
            <a:r>
              <a:rPr lang="sk-SK" dirty="0"/>
              <a:t> Vaše otázky, prosím.</a:t>
            </a:r>
            <a:br>
              <a:rPr lang="sk-SK" dirty="0"/>
            </a:br>
            <a:endParaRPr lang="sk-SK" dirty="0"/>
          </a:p>
        </p:txBody>
      </p:sp>
      <p:pic>
        <p:nvPicPr>
          <p:cNvPr id="7" name="Obrázok 5" descr="Médiá | Slovak Business Agency">
            <a:extLst>
              <a:ext uri="{FF2B5EF4-FFF2-40B4-BE49-F238E27FC236}">
                <a16:creationId xmlns:a16="http://schemas.microsoft.com/office/drawing/2014/main" id="{565A5FD3-B2DA-0B96-8947-008D85E74B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8" name="Obrázok 7" descr="APVV | Logá na stiahnutie">
            <a:extLst>
              <a:ext uri="{FF2B5EF4-FFF2-40B4-BE49-F238E27FC236}">
                <a16:creationId xmlns:a16="http://schemas.microsoft.com/office/drawing/2014/main" id="{25869F21-94DC-8BA3-6ECF-C404DA10700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9" name="Obrázok 3">
            <a:extLst>
              <a:ext uri="{FF2B5EF4-FFF2-40B4-BE49-F238E27FC236}">
                <a16:creationId xmlns:a16="http://schemas.microsoft.com/office/drawing/2014/main" id="{2EC6B621-9C36-A826-09B2-539C64B724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778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FEACE-1BF8-C243-91AD-F34BBE788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Obsah</a:t>
            </a:r>
            <a:endParaRPr lang="en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BE3C9-3934-DC4F-A2A3-E40B9C3CD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Ciele platformy</a:t>
            </a:r>
          </a:p>
          <a:p>
            <a:r>
              <a:rPr lang="sk-SK" dirty="0"/>
              <a:t>Časti platformy</a:t>
            </a:r>
          </a:p>
          <a:p>
            <a:r>
              <a:rPr lang="sk-SK" dirty="0"/>
              <a:t>Podmienky používania</a:t>
            </a:r>
          </a:p>
          <a:p>
            <a:r>
              <a:rPr lang="sk-SK" dirty="0"/>
              <a:t>Prezentácia príkladov</a:t>
            </a:r>
            <a:endParaRPr lang="en-SK" dirty="0"/>
          </a:p>
        </p:txBody>
      </p:sp>
      <p:pic>
        <p:nvPicPr>
          <p:cNvPr id="9" name="Obrázok 5" descr="Médiá | Slovak Business Agency">
            <a:extLst>
              <a:ext uri="{FF2B5EF4-FFF2-40B4-BE49-F238E27FC236}">
                <a16:creationId xmlns:a16="http://schemas.microsoft.com/office/drawing/2014/main" id="{3EA54077-7532-F2A2-C6FA-E2363DFEE0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10" name="Obrázok 7" descr="APVV | Logá na stiahnutie">
            <a:extLst>
              <a:ext uri="{FF2B5EF4-FFF2-40B4-BE49-F238E27FC236}">
                <a16:creationId xmlns:a16="http://schemas.microsoft.com/office/drawing/2014/main" id="{BCF5BC2F-92E6-4275-1C5B-A1B19811CE1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11" name="Obrázok 3">
            <a:extLst>
              <a:ext uri="{FF2B5EF4-FFF2-40B4-BE49-F238E27FC236}">
                <a16:creationId xmlns:a16="http://schemas.microsoft.com/office/drawing/2014/main" id="{A96E9953-53DE-EDE0-F022-B43E9247FA0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121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10D257-8A60-4C2B-868E-03325FF38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Adresa platformy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6475A7B-0AA0-4F3C-BE11-116BE4BE8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https</a:t>
            </a:r>
            <a:r>
              <a:rPr lang="sk-SK" dirty="0"/>
              <a:t>://</a:t>
            </a:r>
            <a:r>
              <a:rPr lang="sk-SK" dirty="0" err="1"/>
              <a:t>digicrossgen.fmuk.eu</a:t>
            </a:r>
            <a:r>
              <a:rPr lang="sk-SK" dirty="0"/>
              <a:t>/</a:t>
            </a:r>
          </a:p>
        </p:txBody>
      </p:sp>
      <p:pic>
        <p:nvPicPr>
          <p:cNvPr id="9" name="Obrázok 5" descr="Médiá | Slovak Business Agency">
            <a:extLst>
              <a:ext uri="{FF2B5EF4-FFF2-40B4-BE49-F238E27FC236}">
                <a16:creationId xmlns:a16="http://schemas.microsoft.com/office/drawing/2014/main" id="{FEBC5649-D84D-5D21-3859-83D10D9DA6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10" name="Obrázok 7" descr="APVV | Logá na stiahnutie">
            <a:extLst>
              <a:ext uri="{FF2B5EF4-FFF2-40B4-BE49-F238E27FC236}">
                <a16:creationId xmlns:a16="http://schemas.microsoft.com/office/drawing/2014/main" id="{31CF3706-9B0E-1882-38C3-4681266AE74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11" name="Obrázok 3">
            <a:extLst>
              <a:ext uri="{FF2B5EF4-FFF2-40B4-BE49-F238E27FC236}">
                <a16:creationId xmlns:a16="http://schemas.microsoft.com/office/drawing/2014/main" id="{CC8C2792-980C-6A01-FB9D-5DA02975826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CF55DCA-D6B5-AB66-5700-B6885F5170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03646" y="2474265"/>
            <a:ext cx="6564711" cy="4314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125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929F2E-A005-4520-913D-1DBB3C8E9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Ciele platformy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2EFCA42-D118-4339-85CF-052A0C539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9044986" cy="455462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k-SK" dirty="0"/>
              <a:t>uviesť </a:t>
            </a:r>
            <a:r>
              <a:rPr lang="sk-SK" b="1" dirty="0"/>
              <a:t>koncepčný model</a:t>
            </a:r>
            <a:r>
              <a:rPr lang="sk-SK" dirty="0"/>
              <a:t> medzigeneračného podnikania do praxe</a:t>
            </a:r>
          </a:p>
          <a:p>
            <a:pPr>
              <a:lnSpc>
                <a:spcPct val="150000"/>
              </a:lnSpc>
            </a:pPr>
            <a:r>
              <a:rPr lang="sk-SK" dirty="0"/>
              <a:t>zvýšiť </a:t>
            </a:r>
            <a:r>
              <a:rPr lang="sk-SK" b="1" dirty="0"/>
              <a:t>povedomie o medzigeneračnom podnikaní</a:t>
            </a:r>
            <a:r>
              <a:rPr lang="sk-SK" dirty="0"/>
              <a:t> a spolupráci</a:t>
            </a:r>
          </a:p>
          <a:p>
            <a:pPr>
              <a:lnSpc>
                <a:spcPct val="150000"/>
              </a:lnSpc>
            </a:pPr>
            <a:r>
              <a:rPr lang="sk-SK" dirty="0"/>
              <a:t>podporiť identifikáciu </a:t>
            </a:r>
            <a:r>
              <a:rPr lang="sk-SK" b="1" dirty="0"/>
              <a:t>úrovne digitálnej zrelosti</a:t>
            </a:r>
            <a:r>
              <a:rPr lang="sk-SK" dirty="0"/>
              <a:t> firmy </a:t>
            </a:r>
          </a:p>
          <a:p>
            <a:pPr>
              <a:lnSpc>
                <a:spcPct val="150000"/>
              </a:lnSpc>
            </a:pPr>
            <a:r>
              <a:rPr lang="sk-SK" dirty="0"/>
              <a:t>podporiť identifikáciu </a:t>
            </a:r>
            <a:r>
              <a:rPr lang="sk-SK" b="1" dirty="0"/>
              <a:t>úrovne medzigeneračnej spolupráce</a:t>
            </a:r>
          </a:p>
          <a:p>
            <a:pPr>
              <a:lnSpc>
                <a:spcPct val="150000"/>
              </a:lnSpc>
            </a:pPr>
            <a:r>
              <a:rPr lang="sk-SK" dirty="0"/>
              <a:t>uvádzať </a:t>
            </a:r>
            <a:r>
              <a:rPr lang="sk-SK" b="1" dirty="0"/>
              <a:t>príklady dobrej praxe</a:t>
            </a:r>
          </a:p>
          <a:p>
            <a:pPr>
              <a:lnSpc>
                <a:spcPct val="150000"/>
              </a:lnSpc>
            </a:pPr>
            <a:r>
              <a:rPr lang="sk-SK" dirty="0"/>
              <a:t>poskytovať </a:t>
            </a:r>
            <a:r>
              <a:rPr lang="sk-SK" b="1" dirty="0"/>
              <a:t>základné poradenstvo</a:t>
            </a:r>
          </a:p>
          <a:p>
            <a:pPr>
              <a:lnSpc>
                <a:spcPct val="150000"/>
              </a:lnSpc>
            </a:pPr>
            <a:r>
              <a:rPr lang="sk-SK" dirty="0"/>
              <a:t>poskytovať </a:t>
            </a:r>
            <a:r>
              <a:rPr lang="sk-SK" b="1" dirty="0"/>
              <a:t>priestor na diskusiu a zdieľanie</a:t>
            </a:r>
          </a:p>
          <a:p>
            <a:pPr>
              <a:lnSpc>
                <a:spcPct val="150000"/>
              </a:lnSpc>
            </a:pPr>
            <a:r>
              <a:rPr lang="sk-SK" b="1" dirty="0"/>
              <a:t>budovať komunitu</a:t>
            </a:r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9" name="Obrázok 5" descr="Médiá | Slovak Business Agency">
            <a:extLst>
              <a:ext uri="{FF2B5EF4-FFF2-40B4-BE49-F238E27FC236}">
                <a16:creationId xmlns:a16="http://schemas.microsoft.com/office/drawing/2014/main" id="{5C5A719F-7801-C7DE-73F0-3208BFFC64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10" name="Obrázok 7" descr="APVV | Logá na stiahnutie">
            <a:extLst>
              <a:ext uri="{FF2B5EF4-FFF2-40B4-BE49-F238E27FC236}">
                <a16:creationId xmlns:a16="http://schemas.microsoft.com/office/drawing/2014/main" id="{CD709D4E-0D8D-C1E6-97DA-C8297DA8506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11" name="Obrázok 3">
            <a:extLst>
              <a:ext uri="{FF2B5EF4-FFF2-40B4-BE49-F238E27FC236}">
                <a16:creationId xmlns:a16="http://schemas.microsoft.com/office/drawing/2014/main" id="{55EB1440-38BA-B235-8EC5-AC3898FB0E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715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088553-23F5-4166-B6CF-8F49CBB57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Časti </a:t>
            </a:r>
            <a:r>
              <a:rPr lang="sk-SK" dirty="0" err="1"/>
              <a:t>platfomy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15BCFDE-2E73-4F30-9B9E-70EAEDE09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4022"/>
            <a:ext cx="8957378" cy="4554824"/>
          </a:xfrm>
        </p:spPr>
        <p:txBody>
          <a:bodyPr/>
          <a:lstStyle/>
          <a:p>
            <a:r>
              <a:rPr lang="sk-SK" dirty="0"/>
              <a:t>Domov</a:t>
            </a:r>
          </a:p>
          <a:p>
            <a:r>
              <a:rPr lang="sk-SK" dirty="0"/>
              <a:t>O projekte</a:t>
            </a:r>
          </a:p>
          <a:p>
            <a:r>
              <a:rPr lang="sk-SK" dirty="0"/>
              <a:t>Analýzy a výstupy – prehľad relevantnej vedeckej a odbornej literatúry a výstupov projektu</a:t>
            </a:r>
          </a:p>
          <a:p>
            <a:r>
              <a:rPr lang="sk-SK" dirty="0"/>
              <a:t>Koncepčný model, jeho časti</a:t>
            </a:r>
          </a:p>
          <a:p>
            <a:r>
              <a:rPr lang="sk-SK" dirty="0"/>
              <a:t>Nástroje na meranie digitálnej zrelosti a emocionálnej inteligencie</a:t>
            </a:r>
          </a:p>
          <a:p>
            <a:r>
              <a:rPr lang="sk-SK" dirty="0" err="1"/>
              <a:t>Livinglab</a:t>
            </a:r>
            <a:r>
              <a:rPr lang="sk-SK" dirty="0"/>
              <a:t> – platforma na zdieľanie problematiky, otázok, názorov</a:t>
            </a:r>
          </a:p>
          <a:p>
            <a:r>
              <a:rPr lang="sk-SK" dirty="0" err="1"/>
              <a:t>Dashboard</a:t>
            </a:r>
            <a:r>
              <a:rPr lang="sk-SK" dirty="0"/>
              <a:t> – zobrazenie vybraných indikátorov podnikateľského prostredia, medzigeneračného podnikania a digitalizácie</a:t>
            </a:r>
          </a:p>
          <a:p>
            <a:r>
              <a:rPr lang="sk-SK" dirty="0"/>
              <a:t>Dobré príklady praxe</a:t>
            </a:r>
          </a:p>
          <a:p>
            <a:r>
              <a:rPr lang="sk-SK" dirty="0"/>
              <a:t>Často kladené otázky</a:t>
            </a:r>
          </a:p>
        </p:txBody>
      </p:sp>
      <p:pic>
        <p:nvPicPr>
          <p:cNvPr id="9" name="Obrázok 5" descr="Médiá | Slovak Business Agency">
            <a:extLst>
              <a:ext uri="{FF2B5EF4-FFF2-40B4-BE49-F238E27FC236}">
                <a16:creationId xmlns:a16="http://schemas.microsoft.com/office/drawing/2014/main" id="{F40EFCDE-B562-20B0-B998-A2AC002735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10" name="Obrázok 7" descr="APVV | Logá na stiahnutie">
            <a:extLst>
              <a:ext uri="{FF2B5EF4-FFF2-40B4-BE49-F238E27FC236}">
                <a16:creationId xmlns:a16="http://schemas.microsoft.com/office/drawing/2014/main" id="{664AE3E2-7717-A87D-1766-3F508A0FB8C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11" name="Obrázok 3">
            <a:extLst>
              <a:ext uri="{FF2B5EF4-FFF2-40B4-BE49-F238E27FC236}">
                <a16:creationId xmlns:a16="http://schemas.microsoft.com/office/drawing/2014/main" id="{893D91D9-EC44-4AEE-7B8C-DA1E3C8A62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AEC98D-E86F-F2DA-C7F4-5A8C857E20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61857" y="6148846"/>
            <a:ext cx="7220321" cy="45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873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BE3C9-3934-DC4F-A2A3-E40B9C3CD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všetky časti verejné</a:t>
            </a:r>
          </a:p>
          <a:p>
            <a:r>
              <a:rPr lang="sk-SK" dirty="0"/>
              <a:t>prihlásenie len do časti </a:t>
            </a:r>
            <a:r>
              <a:rPr lang="sk-SK" dirty="0" err="1"/>
              <a:t>Livinglab</a:t>
            </a:r>
            <a:r>
              <a:rPr lang="sk-SK" dirty="0"/>
              <a:t> na prispievanie</a:t>
            </a:r>
          </a:p>
        </p:txBody>
      </p:sp>
      <p:pic>
        <p:nvPicPr>
          <p:cNvPr id="9" name="Obrázok 5" descr="Médiá | Slovak Business Agency">
            <a:extLst>
              <a:ext uri="{FF2B5EF4-FFF2-40B4-BE49-F238E27FC236}">
                <a16:creationId xmlns:a16="http://schemas.microsoft.com/office/drawing/2014/main" id="{3EA54077-7532-F2A2-C6FA-E2363DFEE0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10" name="Obrázok 7" descr="APVV | Logá na stiahnutie">
            <a:extLst>
              <a:ext uri="{FF2B5EF4-FFF2-40B4-BE49-F238E27FC236}">
                <a16:creationId xmlns:a16="http://schemas.microsoft.com/office/drawing/2014/main" id="{BCF5BC2F-92E6-4275-1C5B-A1B19811CE1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11" name="Obrázok 3">
            <a:extLst>
              <a:ext uri="{FF2B5EF4-FFF2-40B4-BE49-F238E27FC236}">
                <a16:creationId xmlns:a16="http://schemas.microsoft.com/office/drawing/2014/main" id="{A96E9953-53DE-EDE0-F022-B43E9247FA0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4556124E-4BC7-85D5-7F4C-BDE6C6C21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Podmienky požívania</a:t>
            </a:r>
            <a:endParaRPr lang="en-US" dirty="0"/>
          </a:p>
        </p:txBody>
      </p:sp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60016439-CC3C-6CC8-73BB-7D127DD30F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6707" y="3228758"/>
            <a:ext cx="4701287" cy="2928861"/>
          </a:xfrm>
          <a:prstGeom prst="rect">
            <a:avLst/>
          </a:prstGeom>
        </p:spPr>
      </p:pic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2C94F705-74B8-EB62-B906-9A95275C9F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1496" y="3228758"/>
            <a:ext cx="4687205" cy="29200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FD6CAC0-F139-292D-A7A6-BACB7064DF32}"/>
              </a:ext>
            </a:extLst>
          </p:cNvPr>
          <p:cNvSpPr txBox="1"/>
          <p:nvPr/>
        </p:nvSpPr>
        <p:spPr>
          <a:xfrm>
            <a:off x="109158" y="6185942"/>
            <a:ext cx="5327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Príspevky </a:t>
            </a:r>
            <a:r>
              <a:rPr lang="sk-SK" dirty="0" err="1"/>
              <a:t>Livinglabu</a:t>
            </a:r>
            <a:r>
              <a:rPr lang="sk-SK" dirty="0"/>
              <a:t> sú prístupné aj bez prihlásenia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1CD04C4-B146-CA4C-053E-BAE8B16636CF}"/>
              </a:ext>
            </a:extLst>
          </p:cNvPr>
          <p:cNvSpPr txBox="1"/>
          <p:nvPr/>
        </p:nvSpPr>
        <p:spPr>
          <a:xfrm>
            <a:off x="5436707" y="6189341"/>
            <a:ext cx="6109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Prispievať do </a:t>
            </a:r>
            <a:r>
              <a:rPr lang="sk-SK" dirty="0" err="1"/>
              <a:t>Livinglabu</a:t>
            </a:r>
            <a:r>
              <a:rPr lang="sk-SK" dirty="0"/>
              <a:t> môžu iba registrovaní používatelia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991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BE3C9-3934-DC4F-A2A3-E40B9C3CD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921" y="1690687"/>
            <a:ext cx="9127117" cy="4639091"/>
          </a:xfrm>
        </p:spPr>
        <p:txBody>
          <a:bodyPr/>
          <a:lstStyle/>
          <a:p>
            <a:r>
              <a:rPr lang="sk-SK" b="1" dirty="0"/>
              <a:t>3 nástroje</a:t>
            </a:r>
            <a:r>
              <a:rPr lang="sk-SK" dirty="0"/>
              <a:t>:</a:t>
            </a:r>
          </a:p>
          <a:p>
            <a:r>
              <a:rPr lang="sk-SK" b="1" dirty="0"/>
              <a:t>meranie emocionálnej inteligencie</a:t>
            </a:r>
            <a:r>
              <a:rPr lang="sk-SK" dirty="0"/>
              <a:t> – mobilná aplikácia</a:t>
            </a:r>
            <a:r>
              <a:rPr lang="sk-SK" u="sng" dirty="0"/>
              <a:t> </a:t>
            </a:r>
            <a:r>
              <a:rPr lang="sk-SK" dirty="0"/>
              <a:t>na sieti na sieti Telegram</a:t>
            </a:r>
          </a:p>
          <a:p>
            <a:r>
              <a:rPr lang="sk-SK" dirty="0"/>
              <a:t>oblasti:</a:t>
            </a:r>
          </a:p>
          <a:p>
            <a:pPr lvl="1"/>
            <a:r>
              <a:rPr lang="sk-SK" b="1" dirty="0"/>
              <a:t>sebauvedomenie</a:t>
            </a:r>
          </a:p>
          <a:p>
            <a:pPr lvl="1"/>
            <a:r>
              <a:rPr lang="sk-SK" b="1" dirty="0"/>
              <a:t> </a:t>
            </a:r>
            <a:r>
              <a:rPr lang="sk-SK" b="1" dirty="0" err="1"/>
              <a:t>sebariadenie</a:t>
            </a:r>
            <a:endParaRPr lang="sk-SK" b="1" dirty="0"/>
          </a:p>
          <a:p>
            <a:pPr lvl="1"/>
            <a:r>
              <a:rPr lang="sk-SK" b="1" dirty="0"/>
              <a:t>sociálne povedomie</a:t>
            </a:r>
          </a:p>
          <a:p>
            <a:pPr lvl="1"/>
            <a:r>
              <a:rPr lang="sk-SK" b="1" dirty="0"/>
              <a:t>riadenie vzťahov</a:t>
            </a:r>
          </a:p>
          <a:p>
            <a:r>
              <a:rPr lang="sk-SK" dirty="0"/>
              <a:t>spätná väzba počet bodov, charakteristika osobnosti a odporúčania na zlepšenia</a:t>
            </a:r>
          </a:p>
          <a:p>
            <a:r>
              <a:rPr lang="sk-SK" dirty="0"/>
              <a:t> </a:t>
            </a:r>
            <a:r>
              <a:rPr lang="sk-SK" dirty="0" err="1">
                <a:hlinkClick r:id="rId2"/>
              </a:rPr>
              <a:t>https</a:t>
            </a:r>
            <a:r>
              <a:rPr lang="sk-SK" dirty="0">
                <a:hlinkClick r:id="rId2"/>
              </a:rPr>
              <a:t>://</a:t>
            </a:r>
            <a:r>
              <a:rPr lang="sk-SK" dirty="0" err="1">
                <a:hlinkClick r:id="rId2"/>
              </a:rPr>
              <a:t>t.me</a:t>
            </a:r>
            <a:r>
              <a:rPr lang="sk-SK" dirty="0">
                <a:hlinkClick r:id="rId2"/>
              </a:rPr>
              <a:t>/</a:t>
            </a:r>
            <a:r>
              <a:rPr lang="sk-SK" dirty="0" err="1">
                <a:hlinkClick r:id="rId2"/>
              </a:rPr>
              <a:t>KSP_EI_bot?start</a:t>
            </a:r>
            <a:r>
              <a:rPr lang="sk-SK" dirty="0">
                <a:hlinkClick r:id="rId2"/>
              </a:rPr>
              <a:t>=</a:t>
            </a:r>
            <a:r>
              <a:rPr lang="sk-SK" dirty="0" err="1">
                <a:hlinkClick r:id="rId2"/>
              </a:rPr>
              <a:t>ZGw6MTI3MjQy</a:t>
            </a:r>
            <a:endParaRPr lang="sk-SK" dirty="0"/>
          </a:p>
        </p:txBody>
      </p:sp>
      <p:pic>
        <p:nvPicPr>
          <p:cNvPr id="9" name="Obrázok 5" descr="Médiá | Slovak Business Agency">
            <a:extLst>
              <a:ext uri="{FF2B5EF4-FFF2-40B4-BE49-F238E27FC236}">
                <a16:creationId xmlns:a16="http://schemas.microsoft.com/office/drawing/2014/main" id="{3EA54077-7532-F2A2-C6FA-E2363DFEE0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10" name="Obrázok 7" descr="APVV | Logá na stiahnutie">
            <a:extLst>
              <a:ext uri="{FF2B5EF4-FFF2-40B4-BE49-F238E27FC236}">
                <a16:creationId xmlns:a16="http://schemas.microsoft.com/office/drawing/2014/main" id="{BCF5BC2F-92E6-4275-1C5B-A1B19811CE1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11" name="Obrázok 3">
            <a:extLst>
              <a:ext uri="{FF2B5EF4-FFF2-40B4-BE49-F238E27FC236}">
                <a16:creationId xmlns:a16="http://schemas.microsoft.com/office/drawing/2014/main" id="{A96E9953-53DE-EDE0-F022-B43E9247FA0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4556124E-4BC7-85D5-7F4C-BDE6C6C21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Koncepčný model – fáza 2</a:t>
            </a:r>
          </a:p>
        </p:txBody>
      </p:sp>
    </p:spTree>
    <p:extLst>
      <p:ext uri="{BB962C8B-B14F-4D97-AF65-F5344CB8AC3E}">
        <p14:creationId xmlns:p14="http://schemas.microsoft.com/office/powerpoint/2010/main" val="2738811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BE3C9-3934-DC4F-A2A3-E40B9C3CD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921" y="1690688"/>
            <a:ext cx="9127117" cy="4323220"/>
          </a:xfrm>
        </p:spPr>
        <p:txBody>
          <a:bodyPr/>
          <a:lstStyle/>
          <a:p>
            <a:r>
              <a:rPr lang="sk-SK" b="1"/>
              <a:t>posúdenia </a:t>
            </a:r>
            <a:r>
              <a:rPr lang="sk-SK" b="1" dirty="0"/>
              <a:t>digitálnej zrelosti firmy</a:t>
            </a:r>
            <a:r>
              <a:rPr lang="sk-SK" dirty="0"/>
              <a:t> z pohľadu skúseností zákazníkov, využívania dát a výkazníctva, stratégie a vedenia, technológií</a:t>
            </a:r>
            <a:br>
              <a:rPr lang="sk-SK" dirty="0"/>
            </a:br>
            <a:r>
              <a:rPr lang="sk-SK" dirty="0"/>
              <a:t>a procesov - </a:t>
            </a:r>
            <a:r>
              <a:rPr lang="sk-SK" u="sng" dirty="0"/>
              <a:t>ukážka</a:t>
            </a:r>
          </a:p>
          <a:p>
            <a:r>
              <a:rPr lang="sk-SK" b="1" dirty="0"/>
              <a:t>posúdenie digitálnej zrelosti firmy </a:t>
            </a:r>
            <a:r>
              <a:rPr lang="sk-SK" dirty="0"/>
              <a:t>z pohľadu organizačnej kultúry, typu organizácie, marketingu, kybernetickej bezpečnosti a riadenia značky - </a:t>
            </a:r>
            <a:r>
              <a:rPr lang="sk-SK" u="sng" dirty="0"/>
              <a:t>ukážka</a:t>
            </a:r>
          </a:p>
          <a:p>
            <a:r>
              <a:rPr lang="sk-SK" dirty="0"/>
              <a:t>posun smerom k požadovanej úrovni – možnosti stratégií</a:t>
            </a:r>
            <a:endParaRPr lang="en-SK" dirty="0"/>
          </a:p>
        </p:txBody>
      </p:sp>
      <p:pic>
        <p:nvPicPr>
          <p:cNvPr id="9" name="Obrázok 5" descr="Médiá | Slovak Business Agency">
            <a:extLst>
              <a:ext uri="{FF2B5EF4-FFF2-40B4-BE49-F238E27FC236}">
                <a16:creationId xmlns:a16="http://schemas.microsoft.com/office/drawing/2014/main" id="{3EA54077-7532-F2A2-C6FA-E2363DFEE0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10" name="Obrázok 7" descr="APVV | Logá na stiahnutie">
            <a:extLst>
              <a:ext uri="{FF2B5EF4-FFF2-40B4-BE49-F238E27FC236}">
                <a16:creationId xmlns:a16="http://schemas.microsoft.com/office/drawing/2014/main" id="{BCF5BC2F-92E6-4275-1C5B-A1B19811CE1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11" name="Obrázok 3">
            <a:extLst>
              <a:ext uri="{FF2B5EF4-FFF2-40B4-BE49-F238E27FC236}">
                <a16:creationId xmlns:a16="http://schemas.microsoft.com/office/drawing/2014/main" id="{A96E9953-53DE-EDE0-F022-B43E9247FA0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4556124E-4BC7-85D5-7F4C-BDE6C6C21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Koncepčný model – fáza 2</a:t>
            </a:r>
          </a:p>
        </p:txBody>
      </p:sp>
    </p:spTree>
    <p:extLst>
      <p:ext uri="{BB962C8B-B14F-4D97-AF65-F5344CB8AC3E}">
        <p14:creationId xmlns:p14="http://schemas.microsoft.com/office/powerpoint/2010/main" val="3213118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BE3C9-3934-DC4F-A2A3-E40B9C3CD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6635"/>
            <a:ext cx="9624250" cy="4323220"/>
          </a:xfrm>
        </p:spPr>
        <p:txBody>
          <a:bodyPr/>
          <a:lstStyle/>
          <a:p>
            <a:r>
              <a:rPr lang="sk-SK" dirty="0"/>
              <a:t>diskusné fórum verejné</a:t>
            </a:r>
          </a:p>
          <a:p>
            <a:r>
              <a:rPr lang="sk-SK" dirty="0"/>
              <a:t>na diskusný príspevok sa treba </a:t>
            </a:r>
            <a:r>
              <a:rPr lang="sk-SK" b="1" dirty="0"/>
              <a:t>registrovať</a:t>
            </a:r>
          </a:p>
          <a:p>
            <a:r>
              <a:rPr lang="sk-SK" dirty="0"/>
              <a:t>témy aj príspevky sú monitorované a </a:t>
            </a:r>
            <a:r>
              <a:rPr lang="sk-SK" b="1" dirty="0"/>
              <a:t>moderované</a:t>
            </a:r>
          </a:p>
          <a:p>
            <a:r>
              <a:rPr lang="sk-SK" b="1" dirty="0"/>
              <a:t>moderátor</a:t>
            </a:r>
            <a:r>
              <a:rPr lang="sk-SK" dirty="0"/>
              <a:t> má právo </a:t>
            </a:r>
            <a:r>
              <a:rPr lang="sk-SK" u="sng" dirty="0"/>
              <a:t>neschváliť/zmazať príspevok</a:t>
            </a:r>
          </a:p>
          <a:p>
            <a:endParaRPr lang="sk-SK" dirty="0"/>
          </a:p>
          <a:p>
            <a:r>
              <a:rPr lang="sk-SK" dirty="0"/>
              <a:t>ukážka </a:t>
            </a:r>
          </a:p>
          <a:p>
            <a:endParaRPr lang="en-SK" dirty="0"/>
          </a:p>
        </p:txBody>
      </p:sp>
      <p:pic>
        <p:nvPicPr>
          <p:cNvPr id="9" name="Obrázok 5" descr="Médiá | Slovak Business Agency">
            <a:extLst>
              <a:ext uri="{FF2B5EF4-FFF2-40B4-BE49-F238E27FC236}">
                <a16:creationId xmlns:a16="http://schemas.microsoft.com/office/drawing/2014/main" id="{3EA54077-7532-F2A2-C6FA-E2363DFEE0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10" name="Obrázok 7" descr="APVV | Logá na stiahnutie">
            <a:extLst>
              <a:ext uri="{FF2B5EF4-FFF2-40B4-BE49-F238E27FC236}">
                <a16:creationId xmlns:a16="http://schemas.microsoft.com/office/drawing/2014/main" id="{BCF5BC2F-92E6-4275-1C5B-A1B19811CE1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11" name="Obrázok 3">
            <a:extLst>
              <a:ext uri="{FF2B5EF4-FFF2-40B4-BE49-F238E27FC236}">
                <a16:creationId xmlns:a16="http://schemas.microsoft.com/office/drawing/2014/main" id="{A96E9953-53DE-EDE0-F022-B43E9247FA0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4556124E-4BC7-85D5-7F4C-BDE6C6C21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err="1"/>
              <a:t>Livinglab</a:t>
            </a:r>
            <a:endParaRPr lang="sk-SK" dirty="0"/>
          </a:p>
        </p:txBody>
      </p:sp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DE0C26DB-1231-A6A5-9C9A-05931E6368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89504" y="3579798"/>
            <a:ext cx="5138928" cy="3176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73169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60" id="{36D632C0-39C5-A04A-9225-E6385B8EBA3C}" vid="{2508A35F-A08F-F448-911B-F9FB2E668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1604D584877EF4DAD9C1BECD3F9AA4F" ma:contentTypeVersion="8" ma:contentTypeDescription="Umožňuje vytvoriť nový dokument." ma:contentTypeScope="" ma:versionID="8de07e71424bbeb14f46d72cdd810b77">
  <xsd:schema xmlns:xsd="http://www.w3.org/2001/XMLSchema" xmlns:xs="http://www.w3.org/2001/XMLSchema" xmlns:p="http://schemas.microsoft.com/office/2006/metadata/properties" xmlns:ns2="c7673380-d5d7-4759-9c34-95e982f8186e" targetNamespace="http://schemas.microsoft.com/office/2006/metadata/properties" ma:root="true" ma:fieldsID="dff56012e82c2f54e4b1560fb396ac07" ns2:_="">
    <xsd:import namespace="c7673380-d5d7-4759-9c34-95e982f818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73380-d5d7-4759-9c34-95e982f818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692CD9-D9D0-4002-868E-E95F513BAF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673380-d5d7-4759-9c34-95e982f818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D0988E-FA7D-43B7-8432-442CDEA5A505}">
  <ds:schemaRefs>
    <ds:schemaRef ds:uri="http://purl.org/dc/dcmitype/"/>
    <ds:schemaRef ds:uri="http://schemas.microsoft.com/office/infopath/2007/PartnerControls"/>
    <ds:schemaRef ds:uri="c7673380-d5d7-4759-9c34-95e982f8186e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0FBC0D7-4496-435F-96B8-EA6702F433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342</TotalTime>
  <Words>333</Words>
  <Application>Microsoft Office PowerPoint</Application>
  <PresentationFormat>Widescreen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Corbel</vt:lpstr>
      <vt:lpstr>Motív Office</vt:lpstr>
      <vt:lpstr>PowerPoint Presentation</vt:lpstr>
      <vt:lpstr>Obsah</vt:lpstr>
      <vt:lpstr>Adresa platformy</vt:lpstr>
      <vt:lpstr>Ciele platformy</vt:lpstr>
      <vt:lpstr>Časti platfomy</vt:lpstr>
      <vt:lpstr>Podmienky požívania</vt:lpstr>
      <vt:lpstr>Koncepčný model – fáza 2</vt:lpstr>
      <vt:lpstr>Koncepčný model – fáza 2</vt:lpstr>
      <vt:lpstr>Livinglab</vt:lpstr>
      <vt:lpstr> Ďakujem za pozornosť.    Vaše otázky, prosím.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Mikuš Juraj</dc:creator>
  <cp:lastModifiedBy>Kovačičová Zuzana</cp:lastModifiedBy>
  <cp:revision>6</cp:revision>
  <dcterms:created xsi:type="dcterms:W3CDTF">2022-04-11T10:09:55Z</dcterms:created>
  <dcterms:modified xsi:type="dcterms:W3CDTF">2024-06-18T07:36:04Z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0x01010081604D584877EF4DAD9C1BECD3F9AA4F</vt:lpwstr>
  </property>
</Properties>
</file>